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5.jpg" ContentType="image/jpeg"/>
  <Override PartName="/ppt/media/image17.jpg" ContentType="image/jpe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24.jpg" ContentType="image/jpe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ppt/media/image25.jpg" ContentType="image/jpeg"/>
  <Override PartName="/ppt/media/image26.jpg" ContentType="image/jpeg"/>
  <Override PartName="/ppt/media/image27.jpg" ContentType="image/jpeg"/>
  <Override PartName="/ppt/media/image41.jpg" ContentType="image/jpeg"/>
  <Override PartName="/ppt/media/image42.jpg" ContentType="image/jpeg"/>
  <Override PartName="/ppt/media/image44.jpg" ContentType="image/jpeg"/>
  <Override PartName="/ppt/notesSlides/notesSlide2.xml" ContentType="application/vnd.openxmlformats-officedocument.presentationml.notesSlide+xml"/>
  <Override PartName="/ppt/media/image52.jpg" ContentType="image/jpeg"/>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1"/>
  </p:sldMasterIdLst>
  <p:notesMasterIdLst>
    <p:notesMasterId r:id="rId24"/>
  </p:notesMasterIdLst>
  <p:handoutMasterIdLst>
    <p:handoutMasterId r:id="rId25"/>
  </p:handoutMasterIdLst>
  <p:sldIdLst>
    <p:sldId id="634" r:id="rId2"/>
    <p:sldId id="637" r:id="rId3"/>
    <p:sldId id="640" r:id="rId4"/>
    <p:sldId id="635" r:id="rId5"/>
    <p:sldId id="599" r:id="rId6"/>
    <p:sldId id="631" r:id="rId7"/>
    <p:sldId id="619" r:id="rId8"/>
    <p:sldId id="636" r:id="rId9"/>
    <p:sldId id="639" r:id="rId10"/>
    <p:sldId id="603" r:id="rId11"/>
    <p:sldId id="633" r:id="rId12"/>
    <p:sldId id="607" r:id="rId13"/>
    <p:sldId id="609" r:id="rId14"/>
    <p:sldId id="602" r:id="rId15"/>
    <p:sldId id="620" r:id="rId16"/>
    <p:sldId id="621" r:id="rId17"/>
    <p:sldId id="627" r:id="rId18"/>
    <p:sldId id="628" r:id="rId19"/>
    <p:sldId id="641" r:id="rId20"/>
    <p:sldId id="630" r:id="rId21"/>
    <p:sldId id="615" r:id="rId22"/>
    <p:sldId id="63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o Wang" initials="XW" lastIdx="11" clrIdx="0">
    <p:extLst>
      <p:ext uri="{19B8F6BF-5375-455C-9EA6-DF929625EA0E}">
        <p15:presenceInfo xmlns:p15="http://schemas.microsoft.com/office/powerpoint/2012/main" userId="S-1-5-21-1612857076-1602373485-3872515628-646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4C6B"/>
    <a:srgbClr val="D14D5B"/>
    <a:srgbClr val="FF7D2D"/>
    <a:srgbClr val="CC3399"/>
    <a:srgbClr val="0065B0"/>
    <a:srgbClr val="444444"/>
    <a:srgbClr val="FF0505"/>
    <a:srgbClr val="EA0000"/>
    <a:srgbClr val="0FCED3"/>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9" autoAdjust="0"/>
    <p:restoredTop sz="99548" autoAdjust="0"/>
  </p:normalViewPr>
  <p:slideViewPr>
    <p:cSldViewPr>
      <p:cViewPr>
        <p:scale>
          <a:sx n="91" d="100"/>
          <a:sy n="91" d="100"/>
        </p:scale>
        <p:origin x="608" y="320"/>
      </p:cViewPr>
      <p:guideLst>
        <p:guide orient="horz" pos="2160"/>
        <p:guide pos="3840"/>
      </p:guideLst>
    </p:cSldViewPr>
  </p:slideViewPr>
  <p:notesTextViewPr>
    <p:cViewPr>
      <p:scale>
        <a:sx n="100" d="100"/>
        <a:sy n="100" d="100"/>
      </p:scale>
      <p:origin x="0" y="0"/>
    </p:cViewPr>
  </p:notesTextViewPr>
  <p:sorterViewPr>
    <p:cViewPr>
      <p:scale>
        <a:sx n="70" d="100"/>
        <a:sy n="70" d="100"/>
      </p:scale>
      <p:origin x="0" y="0"/>
    </p:cViewPr>
  </p:sorterViewPr>
  <p:notesViewPr>
    <p:cSldViewPr>
      <p:cViewPr varScale="1">
        <p:scale>
          <a:sx n="53" d="100"/>
          <a:sy n="53" d="100"/>
        </p:scale>
        <p:origin x="-294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27963;&#38913;&#31807;2"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27963;&#38913;&#31807;2"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27963;&#38913;&#31807;2"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tx2"/>
            </a:solidFill>
            <a:ln w="12700">
              <a:solidFill>
                <a:schemeClr val="bg1"/>
              </a:solidFill>
            </a:ln>
          </c:spPr>
          <c:dPt>
            <c:idx val="0"/>
            <c:bubble3D val="0"/>
            <c:spPr>
              <a:solidFill>
                <a:schemeClr val="tx2">
                  <a:lumMod val="20000"/>
                  <a:lumOff val="80000"/>
                </a:schemeClr>
              </a:solidFill>
              <a:ln w="12700">
                <a:solidFill>
                  <a:schemeClr val="bg1"/>
                </a:solidFill>
              </a:ln>
              <a:effectLst/>
            </c:spPr>
            <c:extLst>
              <c:ext xmlns:c16="http://schemas.microsoft.com/office/drawing/2014/chart" uri="{C3380CC4-5D6E-409C-BE32-E72D297353CC}">
                <c16:uniqueId val="{00000001-65E4-5C4C-8CA9-92BF62E7E3EC}"/>
              </c:ext>
            </c:extLst>
          </c:dPt>
          <c:dPt>
            <c:idx val="1"/>
            <c:bubble3D val="0"/>
            <c:spPr>
              <a:solidFill>
                <a:schemeClr val="tx2"/>
              </a:solidFill>
              <a:ln w="12700">
                <a:solidFill>
                  <a:schemeClr val="bg1"/>
                </a:solidFill>
              </a:ln>
              <a:effectLst/>
            </c:spPr>
            <c:extLst>
              <c:ext xmlns:c16="http://schemas.microsoft.com/office/drawing/2014/chart" uri="{C3380CC4-5D6E-409C-BE32-E72D297353CC}">
                <c16:uniqueId val="{00000003-65E4-5C4C-8CA9-92BF62E7E3EC}"/>
              </c:ext>
            </c:extLst>
          </c:dPt>
          <c:val>
            <c:numRef>
              <c:f>工作表1!$B$3:$B$4</c:f>
              <c:numCache>
                <c:formatCode>0%</c:formatCode>
                <c:ptCount val="2"/>
                <c:pt idx="0">
                  <c:v>0.6</c:v>
                </c:pt>
                <c:pt idx="1">
                  <c:v>0.4</c:v>
                </c:pt>
              </c:numCache>
            </c:numRef>
          </c:val>
          <c:extLst>
            <c:ext xmlns:c16="http://schemas.microsoft.com/office/drawing/2014/chart" uri="{C3380CC4-5D6E-409C-BE32-E72D297353CC}">
              <c16:uniqueId val="{00000004-65E4-5C4C-8CA9-92BF62E7E3EC}"/>
            </c:ext>
          </c:extLst>
        </c:ser>
        <c:dLbls>
          <c:showLegendKey val="0"/>
          <c:showVal val="0"/>
          <c:showCatName val="0"/>
          <c:showSerName val="0"/>
          <c:showPercent val="0"/>
          <c:showBubbleSize val="0"/>
          <c:showLeaderLines val="1"/>
        </c:dLbls>
        <c:firstSliceAng val="145"/>
        <c:holeSize val="7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accent2"/>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1-9BF4-B641-82A2-CF56BBF1D7D5}"/>
              </c:ext>
            </c:extLst>
          </c:dPt>
          <c:dPt>
            <c:idx val="1"/>
            <c:bubble3D val="0"/>
            <c:spPr>
              <a:solidFill>
                <a:schemeClr val="accent4">
                  <a:lumMod val="20000"/>
                  <a:lumOff val="80000"/>
                </a:schemeClr>
              </a:solidFill>
              <a:ln w="19050">
                <a:solidFill>
                  <a:schemeClr val="lt1"/>
                </a:solidFill>
              </a:ln>
              <a:effectLst/>
            </c:spPr>
            <c:extLst>
              <c:ext xmlns:c16="http://schemas.microsoft.com/office/drawing/2014/chart" uri="{C3380CC4-5D6E-409C-BE32-E72D297353CC}">
                <c16:uniqueId val="{00000003-9BF4-B641-82A2-CF56BBF1D7D5}"/>
              </c:ext>
            </c:extLst>
          </c:dPt>
          <c:val>
            <c:numRef>
              <c:f>工作表1!$B$3:$B$4</c:f>
              <c:numCache>
                <c:formatCode>0%</c:formatCode>
                <c:ptCount val="2"/>
                <c:pt idx="0">
                  <c:v>0.6</c:v>
                </c:pt>
                <c:pt idx="1">
                  <c:v>0.4</c:v>
                </c:pt>
              </c:numCache>
            </c:numRef>
          </c:val>
          <c:extLst>
            <c:ext xmlns:c16="http://schemas.microsoft.com/office/drawing/2014/chart" uri="{C3380CC4-5D6E-409C-BE32-E72D297353CC}">
              <c16:uniqueId val="{00000004-9BF4-B641-82A2-CF56BBF1D7D5}"/>
            </c:ext>
          </c:extLst>
        </c:ser>
        <c:dLbls>
          <c:showLegendKey val="0"/>
          <c:showVal val="0"/>
          <c:showCatName val="0"/>
          <c:showSerName val="0"/>
          <c:showPercent val="0"/>
          <c:showBubbleSize val="0"/>
          <c:showLeaderLines val="1"/>
        </c:dLbls>
        <c:firstSliceAng val="0"/>
        <c:holeSize val="7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tx2"/>
            </a:solidFill>
            <a:ln w="12700">
              <a:solidFill>
                <a:schemeClr val="bg1"/>
              </a:solidFill>
            </a:ln>
          </c:spPr>
          <c:dPt>
            <c:idx val="0"/>
            <c:bubble3D val="0"/>
            <c:spPr>
              <a:solidFill>
                <a:schemeClr val="tx2">
                  <a:lumMod val="20000"/>
                  <a:lumOff val="80000"/>
                </a:schemeClr>
              </a:solidFill>
              <a:ln w="12700">
                <a:solidFill>
                  <a:schemeClr val="bg1"/>
                </a:solidFill>
              </a:ln>
              <a:effectLst/>
            </c:spPr>
            <c:extLst>
              <c:ext xmlns:c16="http://schemas.microsoft.com/office/drawing/2014/chart" uri="{C3380CC4-5D6E-409C-BE32-E72D297353CC}">
                <c16:uniqueId val="{00000001-D635-2944-AD5E-740EA405B713}"/>
              </c:ext>
            </c:extLst>
          </c:dPt>
          <c:dPt>
            <c:idx val="1"/>
            <c:bubble3D val="0"/>
            <c:spPr>
              <a:solidFill>
                <a:schemeClr val="tx2"/>
              </a:solidFill>
              <a:ln w="12700">
                <a:solidFill>
                  <a:schemeClr val="bg1"/>
                </a:solidFill>
              </a:ln>
              <a:effectLst/>
            </c:spPr>
            <c:extLst>
              <c:ext xmlns:c16="http://schemas.microsoft.com/office/drawing/2014/chart" uri="{C3380CC4-5D6E-409C-BE32-E72D297353CC}">
                <c16:uniqueId val="{00000003-D635-2944-AD5E-740EA405B713}"/>
              </c:ext>
            </c:extLst>
          </c:dPt>
          <c:val>
            <c:numRef>
              <c:f>工作表1!$B$3:$B$4</c:f>
              <c:numCache>
                <c:formatCode>0%</c:formatCode>
                <c:ptCount val="2"/>
                <c:pt idx="0">
                  <c:v>0.6</c:v>
                </c:pt>
                <c:pt idx="1">
                  <c:v>0.4</c:v>
                </c:pt>
              </c:numCache>
            </c:numRef>
          </c:val>
          <c:extLst>
            <c:ext xmlns:c16="http://schemas.microsoft.com/office/drawing/2014/chart" uri="{C3380CC4-5D6E-409C-BE32-E72D297353CC}">
              <c16:uniqueId val="{00000004-D635-2944-AD5E-740EA405B713}"/>
            </c:ext>
          </c:extLst>
        </c:ser>
        <c:dLbls>
          <c:showLegendKey val="0"/>
          <c:showVal val="0"/>
          <c:showCatName val="0"/>
          <c:showSerName val="0"/>
          <c:showPercent val="0"/>
          <c:showBubbleSize val="0"/>
          <c:showLeaderLines val="1"/>
        </c:dLbls>
        <c:firstSliceAng val="145"/>
        <c:holeSize val="7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07-10T12:40:25.868" idx="11">
    <p:pos x="832" y="2012"/>
    <p:text>此图建议更换，表意不明，且具有歧义</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colorful1#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5DE391-E948-4BF4-B120-DB895DB6BDE4}" type="doc">
      <dgm:prSet loTypeId="urn:microsoft.com/office/officeart/2005/8/layout/radial6" loCatId="cycle" qsTypeId="urn:microsoft.com/office/officeart/2005/8/quickstyle/simple1" qsCatId="simple" csTypeId="urn:microsoft.com/office/officeart/2005/8/colors/colorful1#14" csCatId="colorful" phldr="1"/>
      <dgm:spPr/>
      <dgm:t>
        <a:bodyPr/>
        <a:lstStyle/>
        <a:p>
          <a:endParaRPr lang="en-US"/>
        </a:p>
      </dgm:t>
    </dgm:pt>
    <dgm:pt modelId="{27013393-9E2C-4B50-9A0D-AD0D2018E690}">
      <dgm:prSet phldrT="[Text]"/>
      <dgm:spPr>
        <a:solidFill>
          <a:schemeClr val="accent3"/>
        </a:solidFill>
      </dgm:spPr>
      <dgm:t>
        <a:bodyPr/>
        <a:lstStyle/>
        <a:p>
          <a:endParaRPr lang="en-US" dirty="0">
            <a:latin typeface="+mn-lt"/>
            <a:ea typeface="+mn-ea"/>
            <a:cs typeface="+mn-ea"/>
            <a:sym typeface="+mn-lt"/>
          </a:endParaRPr>
        </a:p>
      </dgm:t>
    </dgm:pt>
    <dgm:pt modelId="{F3B7A7CA-F977-4C7C-A472-460DD869D117}" type="parTrans" cxnId="{2F116DA3-48CD-4D46-99D2-D543FE0F6954}">
      <dgm:prSet/>
      <dgm:spPr/>
      <dgm:t>
        <a:bodyPr/>
        <a:lstStyle/>
        <a:p>
          <a:endParaRPr lang="en-US"/>
        </a:p>
      </dgm:t>
    </dgm:pt>
    <dgm:pt modelId="{352D4925-D11B-4087-916A-6422F967F36E}" type="sibTrans" cxnId="{2F116DA3-48CD-4D46-99D2-D543FE0F6954}">
      <dgm:prSet/>
      <dgm:spPr/>
      <dgm:t>
        <a:bodyPr/>
        <a:lstStyle/>
        <a:p>
          <a:endParaRPr lang="en-US"/>
        </a:p>
      </dgm:t>
    </dgm:pt>
    <dgm:pt modelId="{3889451A-7ECA-4D8E-8BDE-567FD3EB0537}">
      <dgm:prSet phldrT="[Text]"/>
      <dgm:spPr>
        <a:solidFill>
          <a:schemeClr val="accent1"/>
        </a:solidFill>
      </dgm:spPr>
      <dgm:t>
        <a:bodyPr/>
        <a:lstStyle/>
        <a:p>
          <a:br>
            <a:rPr lang="en-US" dirty="0">
              <a:latin typeface="+mn-lt"/>
              <a:ea typeface="+mn-ea"/>
              <a:cs typeface="+mn-ea"/>
              <a:sym typeface="+mn-lt"/>
            </a:rPr>
          </a:br>
          <a:br>
            <a:rPr lang="en-US" dirty="0">
              <a:latin typeface="+mn-lt"/>
              <a:ea typeface="+mn-ea"/>
              <a:cs typeface="+mn-ea"/>
              <a:sym typeface="+mn-lt"/>
            </a:rPr>
          </a:br>
          <a:endParaRPr lang="en-US" dirty="0">
            <a:latin typeface="+mn-lt"/>
            <a:ea typeface="+mn-ea"/>
            <a:cs typeface="+mn-ea"/>
            <a:sym typeface="+mn-lt"/>
          </a:endParaRPr>
        </a:p>
      </dgm:t>
    </dgm:pt>
    <dgm:pt modelId="{FB7DA77F-B27F-446D-89E5-70470C7E8443}" type="parTrans" cxnId="{10A3025D-AA04-4DAE-B26E-4CACF6698DD3}">
      <dgm:prSet/>
      <dgm:spPr/>
      <dgm:t>
        <a:bodyPr/>
        <a:lstStyle/>
        <a:p>
          <a:endParaRPr lang="en-US" dirty="0"/>
        </a:p>
      </dgm:t>
    </dgm:pt>
    <dgm:pt modelId="{950CED56-05AC-4C96-8A3B-BE5D8086803C}" type="sibTrans" cxnId="{10A3025D-AA04-4DAE-B26E-4CACF6698DD3}">
      <dgm:prSet/>
      <dgm:spPr>
        <a:solidFill>
          <a:schemeClr val="accent1"/>
        </a:solidFill>
      </dgm:spPr>
      <dgm:t>
        <a:bodyPr/>
        <a:lstStyle/>
        <a:p>
          <a:endParaRPr lang="en-US"/>
        </a:p>
      </dgm:t>
    </dgm:pt>
    <dgm:pt modelId="{99FF9A4C-69AF-4499-9132-888C45B6396A}">
      <dgm:prSet phldrT="[Text]"/>
      <dgm:spPr>
        <a:solidFill>
          <a:schemeClr val="accent2">
            <a:lumMod val="75000"/>
          </a:schemeClr>
        </a:solidFill>
      </dgm:spPr>
      <dgm:t>
        <a:bodyPr/>
        <a:lstStyle/>
        <a:p>
          <a:br>
            <a:rPr lang="en-US" dirty="0">
              <a:latin typeface="+mn-lt"/>
              <a:ea typeface="+mn-ea"/>
              <a:cs typeface="+mn-ea"/>
              <a:sym typeface="+mn-lt"/>
            </a:rPr>
          </a:br>
          <a:br>
            <a:rPr lang="en-US" dirty="0">
              <a:latin typeface="+mn-lt"/>
              <a:ea typeface="+mn-ea"/>
              <a:cs typeface="+mn-ea"/>
              <a:sym typeface="+mn-lt"/>
            </a:rPr>
          </a:br>
          <a:endParaRPr lang="en-US" dirty="0">
            <a:latin typeface="+mn-lt"/>
            <a:ea typeface="+mn-ea"/>
            <a:cs typeface="+mn-ea"/>
            <a:sym typeface="+mn-lt"/>
          </a:endParaRPr>
        </a:p>
      </dgm:t>
    </dgm:pt>
    <dgm:pt modelId="{82359EB0-B75D-426F-BB75-253A10666951}" type="parTrans" cxnId="{7FC6A31D-CC91-44A7-B446-6D553CE76592}">
      <dgm:prSet/>
      <dgm:spPr/>
      <dgm:t>
        <a:bodyPr/>
        <a:lstStyle/>
        <a:p>
          <a:endParaRPr lang="en-US" dirty="0"/>
        </a:p>
      </dgm:t>
    </dgm:pt>
    <dgm:pt modelId="{0749F35D-7782-4553-A83B-89539D2BFA7B}" type="sibTrans" cxnId="{7FC6A31D-CC91-44A7-B446-6D553CE76592}">
      <dgm:prSet/>
      <dgm:spPr>
        <a:solidFill>
          <a:schemeClr val="accent2">
            <a:lumMod val="75000"/>
          </a:schemeClr>
        </a:solidFill>
      </dgm:spPr>
      <dgm:t>
        <a:bodyPr/>
        <a:lstStyle/>
        <a:p>
          <a:endParaRPr lang="en-US"/>
        </a:p>
      </dgm:t>
    </dgm:pt>
    <dgm:pt modelId="{05C5DC1F-CED6-4A13-8227-1FB776D87CAC}">
      <dgm:prSet phldrT="[Text]"/>
      <dgm:spPr>
        <a:solidFill>
          <a:schemeClr val="accent2">
            <a:lumMod val="75000"/>
          </a:schemeClr>
        </a:solidFill>
      </dgm:spPr>
      <dgm:t>
        <a:bodyPr/>
        <a:lstStyle/>
        <a:p>
          <a:br>
            <a:rPr lang="en-US" dirty="0">
              <a:latin typeface="+mn-lt"/>
              <a:ea typeface="+mn-ea"/>
              <a:cs typeface="+mn-ea"/>
              <a:sym typeface="+mn-lt"/>
            </a:rPr>
          </a:br>
          <a:br>
            <a:rPr lang="en-US" dirty="0">
              <a:latin typeface="+mn-lt"/>
              <a:ea typeface="+mn-ea"/>
              <a:cs typeface="+mn-ea"/>
              <a:sym typeface="+mn-lt"/>
            </a:rPr>
          </a:br>
          <a:endParaRPr lang="en-US" dirty="0">
            <a:latin typeface="+mn-lt"/>
            <a:ea typeface="+mn-ea"/>
            <a:cs typeface="+mn-ea"/>
            <a:sym typeface="+mn-lt"/>
          </a:endParaRPr>
        </a:p>
      </dgm:t>
    </dgm:pt>
    <dgm:pt modelId="{873DBD0C-57D2-4660-9271-2A9612B0A478}" type="sibTrans" cxnId="{03E217CE-7C61-4035-A171-A7A507426708}">
      <dgm:prSet/>
      <dgm:spPr>
        <a:solidFill>
          <a:schemeClr val="accent2">
            <a:lumMod val="75000"/>
          </a:schemeClr>
        </a:solidFill>
      </dgm:spPr>
      <dgm:t>
        <a:bodyPr/>
        <a:lstStyle/>
        <a:p>
          <a:endParaRPr lang="en-US"/>
        </a:p>
      </dgm:t>
    </dgm:pt>
    <dgm:pt modelId="{D7E1FD6D-F034-4BF0-95C2-A9846D896D24}" type="parTrans" cxnId="{03E217CE-7C61-4035-A171-A7A507426708}">
      <dgm:prSet/>
      <dgm:spPr/>
      <dgm:t>
        <a:bodyPr/>
        <a:lstStyle/>
        <a:p>
          <a:endParaRPr lang="en-US" dirty="0"/>
        </a:p>
      </dgm:t>
    </dgm:pt>
    <dgm:pt modelId="{3CE4C96D-A773-427A-AE6D-014E9944ADA9}">
      <dgm:prSet phldrT="[Text]"/>
      <dgm:spPr>
        <a:solidFill>
          <a:schemeClr val="accent5"/>
        </a:solidFill>
      </dgm:spPr>
      <dgm:t>
        <a:bodyPr/>
        <a:lstStyle/>
        <a:p>
          <a:br>
            <a:rPr lang="en-US" dirty="0">
              <a:latin typeface="+mn-lt"/>
              <a:ea typeface="+mn-ea"/>
              <a:cs typeface="+mn-ea"/>
              <a:sym typeface="+mn-lt"/>
            </a:rPr>
          </a:br>
          <a:br>
            <a:rPr lang="en-US" dirty="0">
              <a:latin typeface="+mn-lt"/>
              <a:ea typeface="+mn-ea"/>
              <a:cs typeface="+mn-ea"/>
              <a:sym typeface="+mn-lt"/>
            </a:rPr>
          </a:br>
          <a:endParaRPr lang="en-US" dirty="0">
            <a:latin typeface="+mn-lt"/>
            <a:ea typeface="+mn-ea"/>
            <a:cs typeface="+mn-ea"/>
            <a:sym typeface="+mn-lt"/>
          </a:endParaRPr>
        </a:p>
      </dgm:t>
    </dgm:pt>
    <dgm:pt modelId="{B7B6BBD0-D84D-40AE-BFFF-0D9E7955C270}" type="sibTrans" cxnId="{EEEDD420-B024-4F78-9A94-809E5DC07937}">
      <dgm:prSet/>
      <dgm:spPr>
        <a:solidFill>
          <a:schemeClr val="accent5"/>
        </a:solidFill>
      </dgm:spPr>
      <dgm:t>
        <a:bodyPr/>
        <a:lstStyle/>
        <a:p>
          <a:endParaRPr lang="en-US"/>
        </a:p>
      </dgm:t>
    </dgm:pt>
    <dgm:pt modelId="{7992A200-E972-41C4-B04A-ED0C0D693AE5}" type="parTrans" cxnId="{EEEDD420-B024-4F78-9A94-809E5DC07937}">
      <dgm:prSet/>
      <dgm:spPr/>
      <dgm:t>
        <a:bodyPr/>
        <a:lstStyle/>
        <a:p>
          <a:endParaRPr lang="en-US" dirty="0"/>
        </a:p>
      </dgm:t>
    </dgm:pt>
    <dgm:pt modelId="{607E0BD2-6CBC-4115-B4A1-4D8ACC24435F}" type="pres">
      <dgm:prSet presAssocID="{A35DE391-E948-4BF4-B120-DB895DB6BDE4}" presName="Name0" presStyleCnt="0">
        <dgm:presLayoutVars>
          <dgm:chMax val="1"/>
          <dgm:dir/>
          <dgm:animLvl val="ctr"/>
          <dgm:resizeHandles val="exact"/>
        </dgm:presLayoutVars>
      </dgm:prSet>
      <dgm:spPr/>
    </dgm:pt>
    <dgm:pt modelId="{8DD16E63-B458-4507-BB20-39FAABF714C0}" type="pres">
      <dgm:prSet presAssocID="{27013393-9E2C-4B50-9A0D-AD0D2018E690}" presName="centerShape" presStyleLbl="node0" presStyleIdx="0" presStyleCnt="1"/>
      <dgm:spPr/>
    </dgm:pt>
    <dgm:pt modelId="{4E04E92C-544D-4587-B713-07D9D3D0113F}" type="pres">
      <dgm:prSet presAssocID="{05C5DC1F-CED6-4A13-8227-1FB776D87CAC}" presName="node" presStyleLbl="node1" presStyleIdx="0" presStyleCnt="4">
        <dgm:presLayoutVars>
          <dgm:bulletEnabled val="1"/>
        </dgm:presLayoutVars>
      </dgm:prSet>
      <dgm:spPr/>
    </dgm:pt>
    <dgm:pt modelId="{82C204C7-814A-4639-B3DC-BEFE9372CE71}" type="pres">
      <dgm:prSet presAssocID="{05C5DC1F-CED6-4A13-8227-1FB776D87CAC}" presName="dummy" presStyleCnt="0"/>
      <dgm:spPr/>
    </dgm:pt>
    <dgm:pt modelId="{2D4BA1A4-7ECF-4C6F-9B9F-C7DF983BC77D}" type="pres">
      <dgm:prSet presAssocID="{873DBD0C-57D2-4660-9271-2A9612B0A478}" presName="sibTrans" presStyleLbl="sibTrans2D1" presStyleIdx="0" presStyleCnt="4"/>
      <dgm:spPr/>
    </dgm:pt>
    <dgm:pt modelId="{A8AC8A19-4663-4976-9F49-E17DCFB833E3}" type="pres">
      <dgm:prSet presAssocID="{3889451A-7ECA-4D8E-8BDE-567FD3EB0537}" presName="node" presStyleLbl="node1" presStyleIdx="1" presStyleCnt="4">
        <dgm:presLayoutVars>
          <dgm:bulletEnabled val="1"/>
        </dgm:presLayoutVars>
      </dgm:prSet>
      <dgm:spPr/>
    </dgm:pt>
    <dgm:pt modelId="{83F8CBE5-090B-4FAB-B33D-7ECB6C50A0C2}" type="pres">
      <dgm:prSet presAssocID="{3889451A-7ECA-4D8E-8BDE-567FD3EB0537}" presName="dummy" presStyleCnt="0"/>
      <dgm:spPr/>
    </dgm:pt>
    <dgm:pt modelId="{763893B5-D52D-40A2-95F5-A47065E1F72C}" type="pres">
      <dgm:prSet presAssocID="{950CED56-05AC-4C96-8A3B-BE5D8086803C}" presName="sibTrans" presStyleLbl="sibTrans2D1" presStyleIdx="1" presStyleCnt="4"/>
      <dgm:spPr/>
    </dgm:pt>
    <dgm:pt modelId="{1F55A937-65A7-42C6-8B43-3C3EFF7230CC}" type="pres">
      <dgm:prSet presAssocID="{99FF9A4C-69AF-4499-9132-888C45B6396A}" presName="node" presStyleLbl="node1" presStyleIdx="2" presStyleCnt="4">
        <dgm:presLayoutVars>
          <dgm:bulletEnabled val="1"/>
        </dgm:presLayoutVars>
      </dgm:prSet>
      <dgm:spPr/>
    </dgm:pt>
    <dgm:pt modelId="{07B9195B-47AC-4813-81CD-1014E4FDBF09}" type="pres">
      <dgm:prSet presAssocID="{99FF9A4C-69AF-4499-9132-888C45B6396A}" presName="dummy" presStyleCnt="0"/>
      <dgm:spPr/>
    </dgm:pt>
    <dgm:pt modelId="{442CB596-50F7-4A45-90CE-A4DDCC0C3ECE}" type="pres">
      <dgm:prSet presAssocID="{0749F35D-7782-4553-A83B-89539D2BFA7B}" presName="sibTrans" presStyleLbl="sibTrans2D1" presStyleIdx="2" presStyleCnt="4"/>
      <dgm:spPr/>
    </dgm:pt>
    <dgm:pt modelId="{0862AD73-99AE-4BAB-AA0C-B9BC2EEFBE99}" type="pres">
      <dgm:prSet presAssocID="{3CE4C96D-A773-427A-AE6D-014E9944ADA9}" presName="node" presStyleLbl="node1" presStyleIdx="3" presStyleCnt="4">
        <dgm:presLayoutVars>
          <dgm:bulletEnabled val="1"/>
        </dgm:presLayoutVars>
      </dgm:prSet>
      <dgm:spPr/>
    </dgm:pt>
    <dgm:pt modelId="{3D4708E7-0A8F-48E7-8FC5-A38D4F0269CE}" type="pres">
      <dgm:prSet presAssocID="{3CE4C96D-A773-427A-AE6D-014E9944ADA9}" presName="dummy" presStyleCnt="0"/>
      <dgm:spPr/>
    </dgm:pt>
    <dgm:pt modelId="{D22015E5-9C67-4DF4-8D62-BC18290A72B5}" type="pres">
      <dgm:prSet presAssocID="{B7B6BBD0-D84D-40AE-BFFF-0D9E7955C270}" presName="sibTrans" presStyleLbl="sibTrans2D1" presStyleIdx="3" presStyleCnt="4"/>
      <dgm:spPr/>
    </dgm:pt>
  </dgm:ptLst>
  <dgm:cxnLst>
    <dgm:cxn modelId="{7FC6A31D-CC91-44A7-B446-6D553CE76592}" srcId="{27013393-9E2C-4B50-9A0D-AD0D2018E690}" destId="{99FF9A4C-69AF-4499-9132-888C45B6396A}" srcOrd="2" destOrd="0" parTransId="{82359EB0-B75D-426F-BB75-253A10666951}" sibTransId="{0749F35D-7782-4553-A83B-89539D2BFA7B}"/>
    <dgm:cxn modelId="{EEEDD420-B024-4F78-9A94-809E5DC07937}" srcId="{27013393-9E2C-4B50-9A0D-AD0D2018E690}" destId="{3CE4C96D-A773-427A-AE6D-014E9944ADA9}" srcOrd="3" destOrd="0" parTransId="{7992A200-E972-41C4-B04A-ED0C0D693AE5}" sibTransId="{B7B6BBD0-D84D-40AE-BFFF-0D9E7955C270}"/>
    <dgm:cxn modelId="{EAABA13B-F6AD-470B-8234-D8EF64C30212}" type="presOf" srcId="{873DBD0C-57D2-4660-9271-2A9612B0A478}" destId="{2D4BA1A4-7ECF-4C6F-9B9F-C7DF983BC77D}" srcOrd="0" destOrd="0" presId="urn:microsoft.com/office/officeart/2005/8/layout/radial6"/>
    <dgm:cxn modelId="{FEDF374C-3FA0-4DE9-B760-361A5EF01B87}" type="presOf" srcId="{3889451A-7ECA-4D8E-8BDE-567FD3EB0537}" destId="{A8AC8A19-4663-4976-9F49-E17DCFB833E3}" srcOrd="0" destOrd="0" presId="urn:microsoft.com/office/officeart/2005/8/layout/radial6"/>
    <dgm:cxn modelId="{495D6E4E-B7FC-4B15-863F-FC82F0439E39}" type="presOf" srcId="{A35DE391-E948-4BF4-B120-DB895DB6BDE4}" destId="{607E0BD2-6CBC-4115-B4A1-4D8ACC24435F}" srcOrd="0" destOrd="0" presId="urn:microsoft.com/office/officeart/2005/8/layout/radial6"/>
    <dgm:cxn modelId="{1FFD5952-0EF0-4203-BAE9-0024A7076A63}" type="presOf" srcId="{950CED56-05AC-4C96-8A3B-BE5D8086803C}" destId="{763893B5-D52D-40A2-95F5-A47065E1F72C}" srcOrd="0" destOrd="0" presId="urn:microsoft.com/office/officeart/2005/8/layout/radial6"/>
    <dgm:cxn modelId="{90AC6C5A-025E-4B7E-89C1-528C5105EEAD}" type="presOf" srcId="{99FF9A4C-69AF-4499-9132-888C45B6396A}" destId="{1F55A937-65A7-42C6-8B43-3C3EFF7230CC}" srcOrd="0" destOrd="0" presId="urn:microsoft.com/office/officeart/2005/8/layout/radial6"/>
    <dgm:cxn modelId="{10A3025D-AA04-4DAE-B26E-4CACF6698DD3}" srcId="{27013393-9E2C-4B50-9A0D-AD0D2018E690}" destId="{3889451A-7ECA-4D8E-8BDE-567FD3EB0537}" srcOrd="1" destOrd="0" parTransId="{FB7DA77F-B27F-446D-89E5-70470C7E8443}" sibTransId="{950CED56-05AC-4C96-8A3B-BE5D8086803C}"/>
    <dgm:cxn modelId="{5C11EA73-A281-4B57-896A-240A57D153D5}" type="presOf" srcId="{3CE4C96D-A773-427A-AE6D-014E9944ADA9}" destId="{0862AD73-99AE-4BAB-AA0C-B9BC2EEFBE99}" srcOrd="0" destOrd="0" presId="urn:microsoft.com/office/officeart/2005/8/layout/radial6"/>
    <dgm:cxn modelId="{271DCE91-59E9-4A1A-916C-F142D65137E0}" type="presOf" srcId="{B7B6BBD0-D84D-40AE-BFFF-0D9E7955C270}" destId="{D22015E5-9C67-4DF4-8D62-BC18290A72B5}" srcOrd="0" destOrd="0" presId="urn:microsoft.com/office/officeart/2005/8/layout/radial6"/>
    <dgm:cxn modelId="{2F116DA3-48CD-4D46-99D2-D543FE0F6954}" srcId="{A35DE391-E948-4BF4-B120-DB895DB6BDE4}" destId="{27013393-9E2C-4B50-9A0D-AD0D2018E690}" srcOrd="0" destOrd="0" parTransId="{F3B7A7CA-F977-4C7C-A472-460DD869D117}" sibTransId="{352D4925-D11B-4087-916A-6422F967F36E}"/>
    <dgm:cxn modelId="{F9EF7ABB-E14F-499B-BACD-7FA366998504}" type="presOf" srcId="{0749F35D-7782-4553-A83B-89539D2BFA7B}" destId="{442CB596-50F7-4A45-90CE-A4DDCC0C3ECE}" srcOrd="0" destOrd="0" presId="urn:microsoft.com/office/officeart/2005/8/layout/radial6"/>
    <dgm:cxn modelId="{0A2F04C2-9228-4319-8C8D-382507F36BBF}" type="presOf" srcId="{27013393-9E2C-4B50-9A0D-AD0D2018E690}" destId="{8DD16E63-B458-4507-BB20-39FAABF714C0}" srcOrd="0" destOrd="0" presId="urn:microsoft.com/office/officeart/2005/8/layout/radial6"/>
    <dgm:cxn modelId="{03E217CE-7C61-4035-A171-A7A507426708}" srcId="{27013393-9E2C-4B50-9A0D-AD0D2018E690}" destId="{05C5DC1F-CED6-4A13-8227-1FB776D87CAC}" srcOrd="0" destOrd="0" parTransId="{D7E1FD6D-F034-4BF0-95C2-A9846D896D24}" sibTransId="{873DBD0C-57D2-4660-9271-2A9612B0A478}"/>
    <dgm:cxn modelId="{67BDDBF7-5338-4924-8EDA-7444FA6DA4E1}" type="presOf" srcId="{05C5DC1F-CED6-4A13-8227-1FB776D87CAC}" destId="{4E04E92C-544D-4587-B713-07D9D3D0113F}" srcOrd="0" destOrd="0" presId="urn:microsoft.com/office/officeart/2005/8/layout/radial6"/>
    <dgm:cxn modelId="{F0C26F16-96EF-4FD5-BDF9-45DA0E782253}" type="presParOf" srcId="{607E0BD2-6CBC-4115-B4A1-4D8ACC24435F}" destId="{8DD16E63-B458-4507-BB20-39FAABF714C0}" srcOrd="0" destOrd="0" presId="urn:microsoft.com/office/officeart/2005/8/layout/radial6"/>
    <dgm:cxn modelId="{63C4A30D-A9F7-49BB-BD5D-C341F8615CBF}" type="presParOf" srcId="{607E0BD2-6CBC-4115-B4A1-4D8ACC24435F}" destId="{4E04E92C-544D-4587-B713-07D9D3D0113F}" srcOrd="1" destOrd="0" presId="urn:microsoft.com/office/officeart/2005/8/layout/radial6"/>
    <dgm:cxn modelId="{FFAAA454-C808-4880-9FB0-EC6C06A5E73F}" type="presParOf" srcId="{607E0BD2-6CBC-4115-B4A1-4D8ACC24435F}" destId="{82C204C7-814A-4639-B3DC-BEFE9372CE71}" srcOrd="2" destOrd="0" presId="urn:microsoft.com/office/officeart/2005/8/layout/radial6"/>
    <dgm:cxn modelId="{4BCC6491-F54B-49FA-97EC-D43EBBE566A2}" type="presParOf" srcId="{607E0BD2-6CBC-4115-B4A1-4D8ACC24435F}" destId="{2D4BA1A4-7ECF-4C6F-9B9F-C7DF983BC77D}" srcOrd="3" destOrd="0" presId="urn:microsoft.com/office/officeart/2005/8/layout/radial6"/>
    <dgm:cxn modelId="{5A552296-BDD1-4549-B0F4-81F16AA7C5B4}" type="presParOf" srcId="{607E0BD2-6CBC-4115-B4A1-4D8ACC24435F}" destId="{A8AC8A19-4663-4976-9F49-E17DCFB833E3}" srcOrd="4" destOrd="0" presId="urn:microsoft.com/office/officeart/2005/8/layout/radial6"/>
    <dgm:cxn modelId="{4C1467EF-42C5-4E87-AC9E-E03501633D26}" type="presParOf" srcId="{607E0BD2-6CBC-4115-B4A1-4D8ACC24435F}" destId="{83F8CBE5-090B-4FAB-B33D-7ECB6C50A0C2}" srcOrd="5" destOrd="0" presId="urn:microsoft.com/office/officeart/2005/8/layout/radial6"/>
    <dgm:cxn modelId="{55D53CD3-72F2-4E8C-9584-91079DBADD76}" type="presParOf" srcId="{607E0BD2-6CBC-4115-B4A1-4D8ACC24435F}" destId="{763893B5-D52D-40A2-95F5-A47065E1F72C}" srcOrd="6" destOrd="0" presId="urn:microsoft.com/office/officeart/2005/8/layout/radial6"/>
    <dgm:cxn modelId="{C1CB43AE-DF3A-49D9-801A-88491500F2B2}" type="presParOf" srcId="{607E0BD2-6CBC-4115-B4A1-4D8ACC24435F}" destId="{1F55A937-65A7-42C6-8B43-3C3EFF7230CC}" srcOrd="7" destOrd="0" presId="urn:microsoft.com/office/officeart/2005/8/layout/radial6"/>
    <dgm:cxn modelId="{03AE4B2A-9203-4C64-9489-2A2968EF9464}" type="presParOf" srcId="{607E0BD2-6CBC-4115-B4A1-4D8ACC24435F}" destId="{07B9195B-47AC-4813-81CD-1014E4FDBF09}" srcOrd="8" destOrd="0" presId="urn:microsoft.com/office/officeart/2005/8/layout/radial6"/>
    <dgm:cxn modelId="{AAA6FD92-4E73-4FB0-855A-BF3D9B25F705}" type="presParOf" srcId="{607E0BD2-6CBC-4115-B4A1-4D8ACC24435F}" destId="{442CB596-50F7-4A45-90CE-A4DDCC0C3ECE}" srcOrd="9" destOrd="0" presId="urn:microsoft.com/office/officeart/2005/8/layout/radial6"/>
    <dgm:cxn modelId="{D5494EDC-8841-48CD-BC47-E76830644C70}" type="presParOf" srcId="{607E0BD2-6CBC-4115-B4A1-4D8ACC24435F}" destId="{0862AD73-99AE-4BAB-AA0C-B9BC2EEFBE99}" srcOrd="10" destOrd="0" presId="urn:microsoft.com/office/officeart/2005/8/layout/radial6"/>
    <dgm:cxn modelId="{FE7DBA20-9BDD-4ED7-9653-54951E70D964}" type="presParOf" srcId="{607E0BD2-6CBC-4115-B4A1-4D8ACC24435F}" destId="{3D4708E7-0A8F-48E7-8FC5-A38D4F0269CE}" srcOrd="11" destOrd="0" presId="urn:microsoft.com/office/officeart/2005/8/layout/radial6"/>
    <dgm:cxn modelId="{BBDF1885-3542-4016-8A8F-6DB9F55835BE}" type="presParOf" srcId="{607E0BD2-6CBC-4115-B4A1-4D8ACC24435F}" destId="{D22015E5-9C67-4DF4-8D62-BC18290A72B5}"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2015E5-9C67-4DF4-8D62-BC18290A72B5}">
      <dsp:nvSpPr>
        <dsp:cNvPr id="0" name=""/>
        <dsp:cNvSpPr/>
      </dsp:nvSpPr>
      <dsp:spPr>
        <a:xfrm>
          <a:off x="1092561" y="507092"/>
          <a:ext cx="3378549" cy="3378549"/>
        </a:xfrm>
        <a:prstGeom prst="blockArc">
          <a:avLst>
            <a:gd name="adj1" fmla="val 10800000"/>
            <a:gd name="adj2" fmla="val 16200000"/>
            <a:gd name="adj3" fmla="val 4644"/>
          </a:avLst>
        </a:prstGeom>
        <a:solidFill>
          <a:schemeClr val="accent5"/>
        </a:solidFill>
        <a:ln>
          <a:noFill/>
        </a:ln>
        <a:effectLst/>
      </dsp:spPr>
      <dsp:style>
        <a:lnRef idx="0">
          <a:scrgbClr r="0" g="0" b="0"/>
        </a:lnRef>
        <a:fillRef idx="1">
          <a:scrgbClr r="0" g="0" b="0"/>
        </a:fillRef>
        <a:effectRef idx="0">
          <a:scrgbClr r="0" g="0" b="0"/>
        </a:effectRef>
        <a:fontRef idx="minor">
          <a:schemeClr val="lt1"/>
        </a:fontRef>
      </dsp:style>
    </dsp:sp>
    <dsp:sp modelId="{442CB596-50F7-4A45-90CE-A4DDCC0C3ECE}">
      <dsp:nvSpPr>
        <dsp:cNvPr id="0" name=""/>
        <dsp:cNvSpPr/>
      </dsp:nvSpPr>
      <dsp:spPr>
        <a:xfrm>
          <a:off x="1092561" y="507092"/>
          <a:ext cx="3378549" cy="3378549"/>
        </a:xfrm>
        <a:prstGeom prst="blockArc">
          <a:avLst>
            <a:gd name="adj1" fmla="val 5400000"/>
            <a:gd name="adj2" fmla="val 10800000"/>
            <a:gd name="adj3" fmla="val 4644"/>
          </a:avLst>
        </a:prstGeom>
        <a:solidFill>
          <a:schemeClr val="accent2">
            <a:lumMod val="75000"/>
          </a:schemeClr>
        </a:solidFill>
        <a:ln>
          <a:noFill/>
        </a:ln>
        <a:effectLst/>
      </dsp:spPr>
      <dsp:style>
        <a:lnRef idx="0">
          <a:scrgbClr r="0" g="0" b="0"/>
        </a:lnRef>
        <a:fillRef idx="1">
          <a:scrgbClr r="0" g="0" b="0"/>
        </a:fillRef>
        <a:effectRef idx="0">
          <a:scrgbClr r="0" g="0" b="0"/>
        </a:effectRef>
        <a:fontRef idx="minor">
          <a:schemeClr val="lt1"/>
        </a:fontRef>
      </dsp:style>
    </dsp:sp>
    <dsp:sp modelId="{763893B5-D52D-40A2-95F5-A47065E1F72C}">
      <dsp:nvSpPr>
        <dsp:cNvPr id="0" name=""/>
        <dsp:cNvSpPr/>
      </dsp:nvSpPr>
      <dsp:spPr>
        <a:xfrm>
          <a:off x="1092561" y="507092"/>
          <a:ext cx="3378549" cy="3378549"/>
        </a:xfrm>
        <a:prstGeom prst="blockArc">
          <a:avLst>
            <a:gd name="adj1" fmla="val 0"/>
            <a:gd name="adj2" fmla="val 5400000"/>
            <a:gd name="adj3" fmla="val 4644"/>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2D4BA1A4-7ECF-4C6F-9B9F-C7DF983BC77D}">
      <dsp:nvSpPr>
        <dsp:cNvPr id="0" name=""/>
        <dsp:cNvSpPr/>
      </dsp:nvSpPr>
      <dsp:spPr>
        <a:xfrm>
          <a:off x="1092561" y="507092"/>
          <a:ext cx="3378549" cy="3378549"/>
        </a:xfrm>
        <a:prstGeom prst="blockArc">
          <a:avLst>
            <a:gd name="adj1" fmla="val 16200000"/>
            <a:gd name="adj2" fmla="val 0"/>
            <a:gd name="adj3" fmla="val 4644"/>
          </a:avLst>
        </a:prstGeom>
        <a:solidFill>
          <a:schemeClr val="accent2">
            <a:lumMod val="75000"/>
          </a:schemeClr>
        </a:solidFill>
        <a:ln>
          <a:noFill/>
        </a:ln>
        <a:effectLst/>
      </dsp:spPr>
      <dsp:style>
        <a:lnRef idx="0">
          <a:scrgbClr r="0" g="0" b="0"/>
        </a:lnRef>
        <a:fillRef idx="1">
          <a:scrgbClr r="0" g="0" b="0"/>
        </a:fillRef>
        <a:effectRef idx="0">
          <a:scrgbClr r="0" g="0" b="0"/>
        </a:effectRef>
        <a:fontRef idx="minor">
          <a:schemeClr val="lt1"/>
        </a:fontRef>
      </dsp:style>
    </dsp:sp>
    <dsp:sp modelId="{8DD16E63-B458-4507-BB20-39FAABF714C0}">
      <dsp:nvSpPr>
        <dsp:cNvPr id="0" name=""/>
        <dsp:cNvSpPr/>
      </dsp:nvSpPr>
      <dsp:spPr>
        <a:xfrm>
          <a:off x="2003519" y="1418050"/>
          <a:ext cx="1556633" cy="1556633"/>
        </a:xfrm>
        <a:prstGeom prst="ellipse">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latin typeface="+mn-lt"/>
            <a:ea typeface="+mn-ea"/>
            <a:cs typeface="+mn-ea"/>
            <a:sym typeface="+mn-lt"/>
          </a:endParaRPr>
        </a:p>
      </dsp:txBody>
      <dsp:txXfrm>
        <a:off x="2231483" y="1646014"/>
        <a:ext cx="1100705" cy="1100705"/>
      </dsp:txXfrm>
    </dsp:sp>
    <dsp:sp modelId="{4E04E92C-544D-4587-B713-07D9D3D0113F}">
      <dsp:nvSpPr>
        <dsp:cNvPr id="0" name=""/>
        <dsp:cNvSpPr/>
      </dsp:nvSpPr>
      <dsp:spPr>
        <a:xfrm>
          <a:off x="2237014" y="1498"/>
          <a:ext cx="1089643" cy="1089643"/>
        </a:xfrm>
        <a:prstGeom prst="ellipse">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br>
            <a:rPr lang="en-US" sz="1800" kern="1200" dirty="0">
              <a:latin typeface="+mn-lt"/>
              <a:ea typeface="+mn-ea"/>
              <a:cs typeface="+mn-ea"/>
              <a:sym typeface="+mn-lt"/>
            </a:rPr>
          </a:br>
          <a:br>
            <a:rPr lang="en-US" sz="1800" kern="1200" dirty="0">
              <a:latin typeface="+mn-lt"/>
              <a:ea typeface="+mn-ea"/>
              <a:cs typeface="+mn-ea"/>
              <a:sym typeface="+mn-lt"/>
            </a:rPr>
          </a:br>
          <a:endParaRPr lang="en-US" sz="1800" kern="1200" dirty="0">
            <a:latin typeface="+mn-lt"/>
            <a:ea typeface="+mn-ea"/>
            <a:cs typeface="+mn-ea"/>
            <a:sym typeface="+mn-lt"/>
          </a:endParaRPr>
        </a:p>
      </dsp:txBody>
      <dsp:txXfrm>
        <a:off x="2396589" y="161073"/>
        <a:ext cx="770493" cy="770493"/>
      </dsp:txXfrm>
    </dsp:sp>
    <dsp:sp modelId="{A8AC8A19-4663-4976-9F49-E17DCFB833E3}">
      <dsp:nvSpPr>
        <dsp:cNvPr id="0" name=""/>
        <dsp:cNvSpPr/>
      </dsp:nvSpPr>
      <dsp:spPr>
        <a:xfrm>
          <a:off x="3887062" y="1651545"/>
          <a:ext cx="1089643" cy="1089643"/>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br>
            <a:rPr lang="en-US" sz="1800" kern="1200" dirty="0">
              <a:latin typeface="+mn-lt"/>
              <a:ea typeface="+mn-ea"/>
              <a:cs typeface="+mn-ea"/>
              <a:sym typeface="+mn-lt"/>
            </a:rPr>
          </a:br>
          <a:br>
            <a:rPr lang="en-US" sz="1800" kern="1200" dirty="0">
              <a:latin typeface="+mn-lt"/>
              <a:ea typeface="+mn-ea"/>
              <a:cs typeface="+mn-ea"/>
              <a:sym typeface="+mn-lt"/>
            </a:rPr>
          </a:br>
          <a:endParaRPr lang="en-US" sz="1800" kern="1200" dirty="0">
            <a:latin typeface="+mn-lt"/>
            <a:ea typeface="+mn-ea"/>
            <a:cs typeface="+mn-ea"/>
            <a:sym typeface="+mn-lt"/>
          </a:endParaRPr>
        </a:p>
      </dsp:txBody>
      <dsp:txXfrm>
        <a:off x="4046637" y="1811120"/>
        <a:ext cx="770493" cy="770493"/>
      </dsp:txXfrm>
    </dsp:sp>
    <dsp:sp modelId="{1F55A937-65A7-42C6-8B43-3C3EFF7230CC}">
      <dsp:nvSpPr>
        <dsp:cNvPr id="0" name=""/>
        <dsp:cNvSpPr/>
      </dsp:nvSpPr>
      <dsp:spPr>
        <a:xfrm>
          <a:off x="2237014" y="3301593"/>
          <a:ext cx="1089643" cy="1089643"/>
        </a:xfrm>
        <a:prstGeom prst="ellipse">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br>
            <a:rPr lang="en-US" sz="1800" kern="1200" dirty="0">
              <a:latin typeface="+mn-lt"/>
              <a:ea typeface="+mn-ea"/>
              <a:cs typeface="+mn-ea"/>
              <a:sym typeface="+mn-lt"/>
            </a:rPr>
          </a:br>
          <a:br>
            <a:rPr lang="en-US" sz="1800" kern="1200" dirty="0">
              <a:latin typeface="+mn-lt"/>
              <a:ea typeface="+mn-ea"/>
              <a:cs typeface="+mn-ea"/>
              <a:sym typeface="+mn-lt"/>
            </a:rPr>
          </a:br>
          <a:endParaRPr lang="en-US" sz="1800" kern="1200" dirty="0">
            <a:latin typeface="+mn-lt"/>
            <a:ea typeface="+mn-ea"/>
            <a:cs typeface="+mn-ea"/>
            <a:sym typeface="+mn-lt"/>
          </a:endParaRPr>
        </a:p>
      </dsp:txBody>
      <dsp:txXfrm>
        <a:off x="2396589" y="3461168"/>
        <a:ext cx="770493" cy="770493"/>
      </dsp:txXfrm>
    </dsp:sp>
    <dsp:sp modelId="{0862AD73-99AE-4BAB-AA0C-B9BC2EEFBE99}">
      <dsp:nvSpPr>
        <dsp:cNvPr id="0" name=""/>
        <dsp:cNvSpPr/>
      </dsp:nvSpPr>
      <dsp:spPr>
        <a:xfrm>
          <a:off x="586967" y="1651545"/>
          <a:ext cx="1089643" cy="1089643"/>
        </a:xfrm>
        <a:prstGeom prst="ellipse">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br>
            <a:rPr lang="en-US" sz="1800" kern="1200" dirty="0">
              <a:latin typeface="+mn-lt"/>
              <a:ea typeface="+mn-ea"/>
              <a:cs typeface="+mn-ea"/>
              <a:sym typeface="+mn-lt"/>
            </a:rPr>
          </a:br>
          <a:br>
            <a:rPr lang="en-US" sz="1800" kern="1200" dirty="0">
              <a:latin typeface="+mn-lt"/>
              <a:ea typeface="+mn-ea"/>
              <a:cs typeface="+mn-ea"/>
              <a:sym typeface="+mn-lt"/>
            </a:rPr>
          </a:br>
          <a:endParaRPr lang="en-US" sz="1800" kern="1200" dirty="0">
            <a:latin typeface="+mn-lt"/>
            <a:ea typeface="+mn-ea"/>
            <a:cs typeface="+mn-ea"/>
            <a:sym typeface="+mn-lt"/>
          </a:endParaRPr>
        </a:p>
      </dsp:txBody>
      <dsp:txXfrm>
        <a:off x="746542" y="1811120"/>
        <a:ext cx="770493" cy="77049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68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JM"/>
          </a:p>
        </p:txBody>
      </p:sp>
      <p:sp>
        <p:nvSpPr>
          <p:cNvPr id="104968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2BABB2A-1528-4AAF-9A21-F4370666C7B2}" type="datetimeFigureOut">
              <a:rPr lang="en-JM" smtClean="0"/>
              <a:t>10/07/2020</a:t>
            </a:fld>
            <a:endParaRPr lang="en-JM"/>
          </a:p>
        </p:txBody>
      </p:sp>
      <p:sp>
        <p:nvSpPr>
          <p:cNvPr id="104968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JM"/>
          </a:p>
        </p:txBody>
      </p:sp>
      <p:sp>
        <p:nvSpPr>
          <p:cNvPr id="104968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38927C-AB49-450F-8967-4AD52E2DC3DA}" type="slidenum">
              <a:rPr lang="en-JM" smtClean="0"/>
              <a:t>‹#›</a:t>
            </a:fld>
            <a:endParaRPr lang="en-JM"/>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676"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JM"/>
          </a:p>
        </p:txBody>
      </p:sp>
      <p:sp>
        <p:nvSpPr>
          <p:cNvPr id="1049677"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190015-6979-4CAF-87BC-D33F74A1F261}" type="datetimeFigureOut">
              <a:rPr lang="en-JM" smtClean="0"/>
              <a:t>10/07/2020</a:t>
            </a:fld>
            <a:endParaRPr lang="en-JM"/>
          </a:p>
        </p:txBody>
      </p:sp>
      <p:sp>
        <p:nvSpPr>
          <p:cNvPr id="1049678"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JM"/>
          </a:p>
        </p:txBody>
      </p:sp>
      <p:sp>
        <p:nvSpPr>
          <p:cNvPr id="1049679"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M"/>
          </a:p>
        </p:txBody>
      </p:sp>
      <p:sp>
        <p:nvSpPr>
          <p:cNvPr id="1049680"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JM"/>
          </a:p>
        </p:txBody>
      </p:sp>
      <p:sp>
        <p:nvSpPr>
          <p:cNvPr id="1049681"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9CA0D8-6577-48B2-BA77-88519BAFBFDA}" type="slidenum">
              <a:rPr lang="en-JM" smtClean="0"/>
              <a:t>‹#›</a:t>
            </a:fld>
            <a:endParaRPr lang="en-JM"/>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1" name="幻灯片图像占位符 1"/>
          <p:cNvSpPr>
            <a:spLocks noGrp="1" noRot="1" noChangeAspect="1"/>
          </p:cNvSpPr>
          <p:nvPr>
            <p:ph type="sldImg"/>
          </p:nvPr>
        </p:nvSpPr>
        <p:spPr/>
      </p:sp>
      <p:sp>
        <p:nvSpPr>
          <p:cNvPr id="1049012" name="备注占位符 2"/>
          <p:cNvSpPr>
            <a:spLocks noGrp="1"/>
          </p:cNvSpPr>
          <p:nvPr>
            <p:ph type="body" idx="1"/>
          </p:nvPr>
        </p:nvSpPr>
        <p:spPr/>
        <p:txBody>
          <a:bodyPr/>
          <a:lstStyle/>
          <a:p>
            <a:endParaRPr lang="zh-CN" altLang="en-US"/>
          </a:p>
        </p:txBody>
      </p:sp>
      <p:sp>
        <p:nvSpPr>
          <p:cNvPr id="1049013" name="灯片编号占位符 3"/>
          <p:cNvSpPr>
            <a:spLocks noGrp="1"/>
          </p:cNvSpPr>
          <p:nvPr>
            <p:ph type="sldNum" sz="quarter" idx="10"/>
          </p:nvPr>
        </p:nvSpPr>
        <p:spPr/>
        <p:txBody>
          <a:bodyPr/>
          <a:lstStyle/>
          <a:p>
            <a:fld id="{A11FC198-2D83-4DFC-8CDD-7D23AF44D411}" type="slidenum">
              <a:rPr lang="zh-CN" altLang="en-US" smtClean="0"/>
              <a:t>13</a:t>
            </a:fld>
            <a:endParaRPr lang="zh-CN" altLang="en-US"/>
          </a:p>
        </p:txBody>
      </p:sp>
    </p:spTree>
    <p:extLst>
      <p:ext uri="{BB962C8B-B14F-4D97-AF65-F5344CB8AC3E}">
        <p14:creationId xmlns:p14="http://schemas.microsoft.com/office/powerpoint/2010/main" val="2149256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930CDBC-1EEA-7248-B8B0-7568BEF91E00}" type="slidenum">
              <a:rPr kumimoji="1" lang="zh-TW" altLang="en-US" smtClean="0"/>
              <a:t>20</a:t>
            </a:fld>
            <a:endParaRPr kumimoji="1" lang="zh-TW" altLang="en-US"/>
          </a:p>
        </p:txBody>
      </p:sp>
    </p:spTree>
    <p:extLst>
      <p:ext uri="{BB962C8B-B14F-4D97-AF65-F5344CB8AC3E}">
        <p14:creationId xmlns:p14="http://schemas.microsoft.com/office/powerpoint/2010/main" val="2389478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332" name="Title 1"/>
          <p:cNvSpPr>
            <a:spLocks noGrp="1"/>
          </p:cNvSpPr>
          <p:nvPr>
            <p:ph type="ctrTitle"/>
          </p:nvPr>
        </p:nvSpPr>
        <p:spPr>
          <a:xfrm>
            <a:off x="914400" y="2130426"/>
            <a:ext cx="10363200" cy="1470025"/>
          </a:xfrm>
        </p:spPr>
        <p:txBody>
          <a:bodyPr/>
          <a:lstStyle/>
          <a:p>
            <a:r>
              <a:rPr lang="en-US"/>
              <a:t>Click to edit Master title style</a:t>
            </a:r>
          </a:p>
        </p:txBody>
      </p:sp>
      <p:sp>
        <p:nvSpPr>
          <p:cNvPr id="104933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54" indent="0" algn="ctr">
              <a:buNone/>
              <a:defRPr>
                <a:solidFill>
                  <a:schemeClr val="tx1">
                    <a:tint val="75000"/>
                  </a:schemeClr>
                </a:solidFill>
              </a:defRPr>
            </a:lvl2pPr>
            <a:lvl3pPr marL="1219109" indent="0" algn="ctr">
              <a:buNone/>
              <a:defRPr>
                <a:solidFill>
                  <a:schemeClr val="tx1">
                    <a:tint val="75000"/>
                  </a:schemeClr>
                </a:solidFill>
              </a:defRPr>
            </a:lvl3pPr>
            <a:lvl4pPr marL="1828663" indent="0" algn="ctr">
              <a:buNone/>
              <a:defRPr>
                <a:solidFill>
                  <a:schemeClr val="tx1">
                    <a:tint val="75000"/>
                  </a:schemeClr>
                </a:solidFill>
              </a:defRPr>
            </a:lvl4pPr>
            <a:lvl5pPr marL="2438217" indent="0" algn="ctr">
              <a:buNone/>
              <a:defRPr>
                <a:solidFill>
                  <a:schemeClr val="tx1">
                    <a:tint val="75000"/>
                  </a:schemeClr>
                </a:solidFill>
              </a:defRPr>
            </a:lvl5pPr>
            <a:lvl6pPr marL="3047771" indent="0" algn="ctr">
              <a:buNone/>
              <a:defRPr>
                <a:solidFill>
                  <a:schemeClr val="tx1">
                    <a:tint val="75000"/>
                  </a:schemeClr>
                </a:solidFill>
              </a:defRPr>
            </a:lvl6pPr>
            <a:lvl7pPr marL="3657326" indent="0" algn="ctr">
              <a:buNone/>
              <a:defRPr>
                <a:solidFill>
                  <a:schemeClr val="tx1">
                    <a:tint val="75000"/>
                  </a:schemeClr>
                </a:solidFill>
              </a:defRPr>
            </a:lvl7pPr>
            <a:lvl8pPr marL="4266880" indent="0" algn="ctr">
              <a:buNone/>
              <a:defRPr>
                <a:solidFill>
                  <a:schemeClr val="tx1">
                    <a:tint val="75000"/>
                  </a:schemeClr>
                </a:solidFill>
              </a:defRPr>
            </a:lvl8pPr>
            <a:lvl9pPr marL="4876434" indent="0" algn="ctr">
              <a:buNone/>
              <a:defRPr>
                <a:solidFill>
                  <a:schemeClr val="tx1">
                    <a:tint val="75000"/>
                  </a:schemeClr>
                </a:solidFill>
              </a:defRPr>
            </a:lvl9pPr>
          </a:lstStyle>
          <a:p>
            <a:r>
              <a:rPr lang="en-US"/>
              <a:t>Click to edit Master subtitle style</a:t>
            </a:r>
          </a:p>
        </p:txBody>
      </p:sp>
      <p:sp>
        <p:nvSpPr>
          <p:cNvPr id="1049334" name="Date Placeholder 3"/>
          <p:cNvSpPr>
            <a:spLocks noGrp="1"/>
          </p:cNvSpPr>
          <p:nvPr>
            <p:ph type="dt" sz="half" idx="10"/>
          </p:nvPr>
        </p:nvSpPr>
        <p:spPr/>
        <p:txBody>
          <a:bodyPr/>
          <a:lstStyle/>
          <a:p>
            <a:fld id="{D13BCEFE-3863-450B-BAE1-DCB4BF7E7E44}" type="datetimeFigureOut">
              <a:rPr lang="en-US" altLang="zh-CN"/>
              <a:t>7/10/20</a:t>
            </a:fld>
            <a:endParaRPr lang="en-US" altLang="zh-CN"/>
          </a:p>
        </p:txBody>
      </p:sp>
      <p:sp>
        <p:nvSpPr>
          <p:cNvPr id="1049335" name="Footer Placeholder 4"/>
          <p:cNvSpPr>
            <a:spLocks noGrp="1"/>
          </p:cNvSpPr>
          <p:nvPr>
            <p:ph type="ftr" sz="quarter" idx="11"/>
          </p:nvPr>
        </p:nvSpPr>
        <p:spPr/>
        <p:txBody>
          <a:bodyPr/>
          <a:lstStyle/>
          <a:p>
            <a:endParaRPr lang="zh-CN" altLang="zh-CN"/>
          </a:p>
        </p:txBody>
      </p:sp>
      <p:sp>
        <p:nvSpPr>
          <p:cNvPr id="1049336" name="Slide Number Placeholder 5"/>
          <p:cNvSpPr>
            <a:spLocks noGrp="1"/>
          </p:cNvSpPr>
          <p:nvPr>
            <p:ph type="sldNum" sz="quarter" idx="12"/>
          </p:nvPr>
        </p:nvSpPr>
        <p:spPr/>
        <p:txBody>
          <a:bodyPr/>
          <a:lstStyle/>
          <a:p>
            <a:fld id="{E18E7343-0B6E-4AE8-86BE-CD6FC24D4500}" type="slidenum">
              <a:rPr lang="en-US" altLang="zh-CN"/>
              <a:t>‹#›</a:t>
            </a:fld>
            <a:endParaRPr lang="en-US" altLang="zh-CN"/>
          </a:p>
        </p:txBody>
      </p:sp>
    </p:spTree>
  </p:cSld>
  <p:clrMapOvr>
    <a:masterClrMapping/>
  </p:clrMapOvr>
  <p:transition spd="med">
    <p:dissolv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563" name="Title 1"/>
          <p:cNvSpPr>
            <a:spLocks noGrp="1"/>
          </p:cNvSpPr>
          <p:nvPr>
            <p:ph type="title"/>
          </p:nvPr>
        </p:nvSpPr>
        <p:spPr/>
        <p:txBody>
          <a:bodyPr/>
          <a:lstStyle/>
          <a:p>
            <a:r>
              <a:rPr lang="en-US"/>
              <a:t>Click to edit Master title style</a:t>
            </a:r>
          </a:p>
        </p:txBody>
      </p:sp>
      <p:sp>
        <p:nvSpPr>
          <p:cNvPr id="1049564"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565" name="Date Placeholder 3"/>
          <p:cNvSpPr>
            <a:spLocks noGrp="1"/>
          </p:cNvSpPr>
          <p:nvPr>
            <p:ph type="dt" sz="half" idx="10"/>
          </p:nvPr>
        </p:nvSpPr>
        <p:spPr/>
        <p:txBody>
          <a:bodyPr/>
          <a:lstStyle/>
          <a:p>
            <a:fld id="{3A765FCB-3D02-41EE-A285-025073F036E5}" type="datetimeFigureOut">
              <a:rPr lang="en-US" altLang="zh-CN"/>
              <a:t>7/10/20</a:t>
            </a:fld>
            <a:endParaRPr lang="en-US" altLang="zh-CN"/>
          </a:p>
        </p:txBody>
      </p:sp>
      <p:sp>
        <p:nvSpPr>
          <p:cNvPr id="1049566" name="Footer Placeholder 4"/>
          <p:cNvSpPr>
            <a:spLocks noGrp="1"/>
          </p:cNvSpPr>
          <p:nvPr>
            <p:ph type="ftr" sz="quarter" idx="11"/>
          </p:nvPr>
        </p:nvSpPr>
        <p:spPr/>
        <p:txBody>
          <a:bodyPr/>
          <a:lstStyle/>
          <a:p>
            <a:endParaRPr lang="zh-CN" altLang="zh-CN"/>
          </a:p>
        </p:txBody>
      </p:sp>
      <p:sp>
        <p:nvSpPr>
          <p:cNvPr id="1049567" name="Slide Number Placeholder 5"/>
          <p:cNvSpPr>
            <a:spLocks noGrp="1"/>
          </p:cNvSpPr>
          <p:nvPr>
            <p:ph type="sldNum" sz="quarter" idx="12"/>
          </p:nvPr>
        </p:nvSpPr>
        <p:spPr/>
        <p:txBody>
          <a:bodyPr/>
          <a:lstStyle/>
          <a:p>
            <a:fld id="{3DE43F78-8768-4F05-AEBA-30721A26523F}" type="slidenum">
              <a:rPr lang="en-US" altLang="zh-CN"/>
              <a:t>‹#›</a:t>
            </a:fld>
            <a:endParaRPr lang="en-US" altLang="zh-CN"/>
          </a:p>
        </p:txBody>
      </p:sp>
    </p:spTree>
  </p:cSld>
  <p:clrMapOvr>
    <a:masterClrMapping/>
  </p:clrMapOvr>
  <p:transition spd="med">
    <p:dissolv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Portfolio Simple">
    <p:spTree>
      <p:nvGrpSpPr>
        <p:cNvPr id="1" name=""/>
        <p:cNvGrpSpPr/>
        <p:nvPr/>
      </p:nvGrpSpPr>
      <p:grpSpPr>
        <a:xfrm>
          <a:off x="0" y="0"/>
          <a:ext cx="0" cy="0"/>
          <a:chOff x="0" y="0"/>
          <a:chExt cx="0" cy="0"/>
        </a:xfrm>
      </p:grpSpPr>
      <p:sp>
        <p:nvSpPr>
          <p:cNvPr id="1049587" name="Picture Placeholder 10"/>
          <p:cNvSpPr>
            <a:spLocks noGrp="1"/>
          </p:cNvSpPr>
          <p:nvPr>
            <p:ph type="pic" sz="quarter" idx="11"/>
          </p:nvPr>
        </p:nvSpPr>
        <p:spPr>
          <a:xfrm>
            <a:off x="1154112" y="2554287"/>
            <a:ext cx="2048256" cy="2048256"/>
          </a:xfrm>
          <a:prstGeom prst="rect">
            <a:avLst/>
          </a:prstGeom>
          <a:solidFill>
            <a:schemeClr val="bg1">
              <a:lumMod val="75000"/>
            </a:schemeClr>
          </a:solidFill>
        </p:spPr>
        <p:txBody>
          <a:bodyPr/>
          <a:lstStyle>
            <a:lvl1pPr marL="0" indent="0">
              <a:buNone/>
              <a:defRPr sz="1000">
                <a:latin typeface="微软雅黑" panose="020B0503020204020204" pitchFamily="34" charset="-122"/>
              </a:defRPr>
            </a:lvl1pPr>
          </a:lstStyle>
          <a:p>
            <a:pPr lvl="0"/>
            <a:r>
              <a:rPr lang="en-US" noProof="0" dirty="0"/>
              <a:t>Click icon to add picture</a:t>
            </a:r>
          </a:p>
        </p:txBody>
      </p:sp>
      <p:sp>
        <p:nvSpPr>
          <p:cNvPr id="1049588" name="Picture Placeholder 10"/>
          <p:cNvSpPr>
            <a:spLocks noGrp="1"/>
          </p:cNvSpPr>
          <p:nvPr>
            <p:ph type="pic" sz="quarter" idx="12"/>
          </p:nvPr>
        </p:nvSpPr>
        <p:spPr>
          <a:xfrm>
            <a:off x="3265487" y="2557462"/>
            <a:ext cx="2048256" cy="2048256"/>
          </a:xfrm>
          <a:prstGeom prst="rect">
            <a:avLst/>
          </a:prstGeom>
          <a:solidFill>
            <a:schemeClr val="bg1">
              <a:lumMod val="75000"/>
            </a:schemeClr>
          </a:solidFill>
        </p:spPr>
        <p:txBody>
          <a:bodyPr/>
          <a:lstStyle>
            <a:lvl1pPr marL="0" indent="0">
              <a:buNone/>
              <a:defRPr sz="1000">
                <a:latin typeface="微软雅黑" panose="020B0503020204020204" pitchFamily="34" charset="-122"/>
              </a:defRPr>
            </a:lvl1pPr>
          </a:lstStyle>
          <a:p>
            <a:pPr lvl="0"/>
            <a:r>
              <a:rPr lang="en-US" noProof="0" dirty="0"/>
              <a:t>Click icon to add picture</a:t>
            </a:r>
          </a:p>
        </p:txBody>
      </p:sp>
      <p:sp>
        <p:nvSpPr>
          <p:cNvPr id="1049589" name="Picture Placeholder 10"/>
          <p:cNvSpPr>
            <a:spLocks noGrp="1"/>
          </p:cNvSpPr>
          <p:nvPr>
            <p:ph type="pic" sz="quarter" idx="13"/>
          </p:nvPr>
        </p:nvSpPr>
        <p:spPr>
          <a:xfrm>
            <a:off x="5378449" y="2554287"/>
            <a:ext cx="2048256" cy="2048256"/>
          </a:xfrm>
          <a:prstGeom prst="rect">
            <a:avLst/>
          </a:prstGeom>
          <a:solidFill>
            <a:schemeClr val="bg1">
              <a:lumMod val="75000"/>
            </a:schemeClr>
          </a:solidFill>
        </p:spPr>
        <p:txBody>
          <a:bodyPr/>
          <a:lstStyle>
            <a:lvl1pPr marL="0" indent="0">
              <a:buNone/>
              <a:defRPr sz="1000">
                <a:latin typeface="微软雅黑" panose="020B0503020204020204" pitchFamily="34" charset="-122"/>
              </a:defRPr>
            </a:lvl1pPr>
          </a:lstStyle>
          <a:p>
            <a:pPr lvl="0"/>
            <a:r>
              <a:rPr lang="en-US" noProof="0" dirty="0"/>
              <a:t>Click icon to add picture</a:t>
            </a:r>
          </a:p>
        </p:txBody>
      </p:sp>
    </p:spTree>
  </p:cSld>
  <p:clrMapOvr>
    <a:masterClrMapping/>
  </p:clrMapOvr>
  <p:transition spd="med">
    <p:dissolv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Portfolio &amp; Content">
    <p:spTree>
      <p:nvGrpSpPr>
        <p:cNvPr id="1" name=""/>
        <p:cNvGrpSpPr/>
        <p:nvPr/>
      </p:nvGrpSpPr>
      <p:grpSpPr>
        <a:xfrm>
          <a:off x="0" y="0"/>
          <a:ext cx="0" cy="0"/>
          <a:chOff x="0" y="0"/>
          <a:chExt cx="0" cy="0"/>
        </a:xfrm>
      </p:grpSpPr>
      <p:sp>
        <p:nvSpPr>
          <p:cNvPr id="1049456" name="Picture Placeholder 10"/>
          <p:cNvSpPr>
            <a:spLocks noGrp="1"/>
          </p:cNvSpPr>
          <p:nvPr>
            <p:ph type="pic" sz="quarter" idx="11"/>
          </p:nvPr>
        </p:nvSpPr>
        <p:spPr>
          <a:xfrm>
            <a:off x="2964808" y="1553969"/>
            <a:ext cx="2587752" cy="2587752"/>
          </a:xfrm>
          <a:prstGeom prst="rect">
            <a:avLst/>
          </a:prstGeom>
          <a:solidFill>
            <a:schemeClr val="bg1">
              <a:lumMod val="75000"/>
            </a:schemeClr>
          </a:solidFill>
        </p:spPr>
        <p:txBody>
          <a:bodyPr/>
          <a:lstStyle>
            <a:lvl1pPr marL="0" indent="0">
              <a:buNone/>
              <a:defRPr sz="1000">
                <a:latin typeface="微软雅黑" panose="020B0503020204020204" pitchFamily="34" charset="-122"/>
              </a:defRPr>
            </a:lvl1pPr>
          </a:lstStyle>
          <a:p>
            <a:pPr lvl="0"/>
            <a:r>
              <a:rPr lang="en-US" noProof="0" dirty="0"/>
              <a:t>Click icon to add picture</a:t>
            </a:r>
          </a:p>
        </p:txBody>
      </p:sp>
      <p:sp>
        <p:nvSpPr>
          <p:cNvPr id="1049457" name="Picture Placeholder 10"/>
          <p:cNvSpPr>
            <a:spLocks noGrp="1"/>
          </p:cNvSpPr>
          <p:nvPr>
            <p:ph type="pic" sz="quarter" idx="12"/>
          </p:nvPr>
        </p:nvSpPr>
        <p:spPr>
          <a:xfrm>
            <a:off x="5703674" y="3400698"/>
            <a:ext cx="3520440" cy="2596896"/>
          </a:xfrm>
          <a:prstGeom prst="rect">
            <a:avLst/>
          </a:prstGeom>
          <a:solidFill>
            <a:schemeClr val="bg1">
              <a:lumMod val="75000"/>
            </a:schemeClr>
          </a:solidFill>
        </p:spPr>
        <p:txBody>
          <a:bodyPr/>
          <a:lstStyle>
            <a:lvl1pPr marL="0" indent="0">
              <a:buNone/>
              <a:defRPr sz="1000">
                <a:latin typeface="微软雅黑" panose="020B0503020204020204" pitchFamily="34" charset="-122"/>
              </a:defRPr>
            </a:lvl1pPr>
          </a:lstStyle>
          <a:p>
            <a:pPr lvl="0"/>
            <a:r>
              <a:rPr lang="en-US" noProof="0" dirty="0"/>
              <a:t>Click icon to add picture</a:t>
            </a:r>
          </a:p>
        </p:txBody>
      </p:sp>
    </p:spTree>
  </p:cSld>
  <p:clrMapOvr>
    <a:masterClrMapping/>
  </p:clrMapOvr>
  <p:transition spd="med">
    <p:dissolv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1049291" name="日期占位符 4"/>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solidFill>
                  <a:prstClr val="black">
                    <a:tint val="75000"/>
                  </a:prstClr>
                </a:solidFill>
              </a:rPr>
              <a:t>2020/7/10</a:t>
            </a:fld>
            <a:endParaRPr lang="zh-CN" altLang="en-US">
              <a:solidFill>
                <a:prstClr val="black">
                  <a:tint val="75000"/>
                </a:prstClr>
              </a:solidFill>
            </a:endParaRPr>
          </a:p>
        </p:txBody>
      </p:sp>
      <p:sp>
        <p:nvSpPr>
          <p:cNvPr id="1049292" name="页脚占位符 5"/>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1049293" name="灯片编号占位符 6"/>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med">
    <p:dissolv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spTree>
  </p:cSld>
  <p:clrMapOvr>
    <a:masterClrMapping/>
  </p:clrMapOvr>
  <p:transition spd="med">
    <p:dissolve/>
  </p:transition>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4_placeholder to table products">
    <p:spTree>
      <p:nvGrpSpPr>
        <p:cNvPr id="1" name=""/>
        <p:cNvGrpSpPr/>
        <p:nvPr/>
      </p:nvGrpSpPr>
      <p:grpSpPr>
        <a:xfrm>
          <a:off x="0" y="0"/>
          <a:ext cx="0" cy="0"/>
          <a:chOff x="0" y="0"/>
          <a:chExt cx="0" cy="0"/>
        </a:xfrm>
      </p:grpSpPr>
      <p:sp>
        <p:nvSpPr>
          <p:cNvPr id="1049427" name="Picture Placeholder 2"/>
          <p:cNvSpPr>
            <a:spLocks noGrp="1" noChangeAspect="1"/>
          </p:cNvSpPr>
          <p:nvPr>
            <p:ph type="pic" sz="quarter" idx="11"/>
          </p:nvPr>
        </p:nvSpPr>
        <p:spPr>
          <a:xfrm>
            <a:off x="3499716" y="1551964"/>
            <a:ext cx="631100" cy="630936"/>
          </a:xfrm>
        </p:spPr>
        <p:txBody>
          <a:bodyPr>
            <a:normAutofit/>
          </a:bodyPr>
          <a:lstStyle>
            <a:lvl1pPr marL="0" indent="0">
              <a:buNone/>
              <a:defRPr sz="600">
                <a:latin typeface="Calibri Light"/>
                <a:cs typeface="Calibri Light"/>
              </a:defRPr>
            </a:lvl1pPr>
          </a:lstStyle>
          <a:p>
            <a:endParaRPr lang="en-US" dirty="0"/>
          </a:p>
        </p:txBody>
      </p:sp>
      <p:sp>
        <p:nvSpPr>
          <p:cNvPr id="1049428" name="Picture Placeholder 2"/>
          <p:cNvSpPr>
            <a:spLocks noGrp="1" noChangeAspect="1"/>
          </p:cNvSpPr>
          <p:nvPr>
            <p:ph type="pic" sz="quarter" idx="12"/>
          </p:nvPr>
        </p:nvSpPr>
        <p:spPr>
          <a:xfrm>
            <a:off x="5294137" y="1549660"/>
            <a:ext cx="631100" cy="630936"/>
          </a:xfrm>
        </p:spPr>
        <p:txBody>
          <a:bodyPr>
            <a:normAutofit/>
          </a:bodyPr>
          <a:lstStyle>
            <a:lvl1pPr marL="0" indent="0">
              <a:buNone/>
              <a:defRPr sz="600">
                <a:latin typeface="Calibri Light"/>
                <a:cs typeface="Calibri Light"/>
              </a:defRPr>
            </a:lvl1pPr>
          </a:lstStyle>
          <a:p>
            <a:endParaRPr lang="en-US" dirty="0"/>
          </a:p>
        </p:txBody>
      </p:sp>
      <p:sp>
        <p:nvSpPr>
          <p:cNvPr id="1049429" name="Picture Placeholder 2"/>
          <p:cNvSpPr>
            <a:spLocks noGrp="1" noChangeAspect="1"/>
          </p:cNvSpPr>
          <p:nvPr>
            <p:ph type="pic" sz="quarter" idx="13"/>
          </p:nvPr>
        </p:nvSpPr>
        <p:spPr>
          <a:xfrm>
            <a:off x="6890925" y="1551964"/>
            <a:ext cx="631100" cy="630936"/>
          </a:xfrm>
        </p:spPr>
        <p:txBody>
          <a:bodyPr>
            <a:normAutofit/>
          </a:bodyPr>
          <a:lstStyle>
            <a:lvl1pPr marL="0" indent="0">
              <a:buNone/>
              <a:defRPr sz="600">
                <a:latin typeface="Calibri Light"/>
                <a:cs typeface="Calibri Light"/>
              </a:defRPr>
            </a:lvl1pPr>
          </a:lstStyle>
          <a:p>
            <a:endParaRPr lang="en-US" dirty="0"/>
          </a:p>
        </p:txBody>
      </p:sp>
      <p:sp>
        <p:nvSpPr>
          <p:cNvPr id="1049430" name="Picture Placeholder 2"/>
          <p:cNvSpPr>
            <a:spLocks noGrp="1" noChangeAspect="1"/>
          </p:cNvSpPr>
          <p:nvPr>
            <p:ph type="pic" sz="quarter" idx="14"/>
          </p:nvPr>
        </p:nvSpPr>
        <p:spPr>
          <a:xfrm>
            <a:off x="8446508" y="1549660"/>
            <a:ext cx="631100" cy="630936"/>
          </a:xfrm>
        </p:spPr>
        <p:txBody>
          <a:bodyPr>
            <a:normAutofit/>
          </a:bodyPr>
          <a:lstStyle>
            <a:lvl1pPr marL="0" indent="0">
              <a:buNone/>
              <a:defRPr sz="600">
                <a:latin typeface="Calibri Light"/>
                <a:cs typeface="Calibri Light"/>
              </a:defRPr>
            </a:lvl1pPr>
          </a:lstStyle>
          <a:p>
            <a:endParaRPr lang="en-US" dirty="0"/>
          </a:p>
        </p:txBody>
      </p:sp>
      <p:sp>
        <p:nvSpPr>
          <p:cNvPr id="1049431" name="Picture Placeholder 2"/>
          <p:cNvSpPr>
            <a:spLocks noGrp="1" noChangeAspect="1"/>
          </p:cNvSpPr>
          <p:nvPr>
            <p:ph type="pic" sz="quarter" idx="15"/>
          </p:nvPr>
        </p:nvSpPr>
        <p:spPr>
          <a:xfrm>
            <a:off x="9899557" y="1551964"/>
            <a:ext cx="631100" cy="630936"/>
          </a:xfrm>
        </p:spPr>
        <p:txBody>
          <a:bodyPr>
            <a:normAutofit/>
          </a:bodyPr>
          <a:lstStyle>
            <a:lvl1pPr marL="0" indent="0">
              <a:buNone/>
              <a:defRPr sz="600">
                <a:latin typeface="Calibri Light"/>
                <a:cs typeface="Calibri Light"/>
              </a:defRPr>
            </a:lvl1pPr>
          </a:lstStyle>
          <a:p>
            <a:endParaRPr lang="en-US" dirty="0"/>
          </a:p>
        </p:txBody>
      </p:sp>
      <p:sp>
        <p:nvSpPr>
          <p:cNvPr id="1049432" name="Freeform 38"/>
          <p:cNvSpPr>
            <a:spLocks noChangeArrowheads="1"/>
          </p:cNvSpPr>
          <p:nvPr userDrawn="1"/>
        </p:nvSpPr>
        <p:spPr bwMode="auto">
          <a:xfrm>
            <a:off x="10981568" y="6519434"/>
            <a:ext cx="62548"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900" dirty="0">
              <a:latin typeface="Calibri Light"/>
            </a:endParaRPr>
          </a:p>
        </p:txBody>
      </p:sp>
      <p:sp>
        <p:nvSpPr>
          <p:cNvPr id="1049433" name="Freeform 38"/>
          <p:cNvSpPr>
            <a:spLocks noChangeArrowheads="1"/>
          </p:cNvSpPr>
          <p:nvPr userDrawn="1"/>
        </p:nvSpPr>
        <p:spPr bwMode="auto">
          <a:xfrm flipH="1">
            <a:off x="11185500" y="6519215"/>
            <a:ext cx="62219"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900" dirty="0">
              <a:latin typeface="Calibri Light"/>
            </a:endParaRPr>
          </a:p>
        </p:txBody>
      </p:sp>
    </p:spTree>
  </p:cSld>
  <p:clrMapOvr>
    <a:masterClrMapping/>
  </p:clrMapOvr>
  <p:transition spd="slow"/>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3_标题和内容">
    <p:spTree>
      <p:nvGrpSpPr>
        <p:cNvPr id="1" name=""/>
        <p:cNvGrpSpPr/>
        <p:nvPr/>
      </p:nvGrpSpPr>
      <p:grpSpPr>
        <a:xfrm>
          <a:off x="0" y="0"/>
          <a:ext cx="0" cy="0"/>
          <a:chOff x="0" y="0"/>
          <a:chExt cx="0" cy="0"/>
        </a:xfrm>
      </p:grpSpPr>
      <p:sp>
        <p:nvSpPr>
          <p:cNvPr id="1049608" name="标题 1"/>
          <p:cNvSpPr>
            <a:spLocks noGrp="1"/>
          </p:cNvSpPr>
          <p:nvPr>
            <p:ph type="title"/>
          </p:nvPr>
        </p:nvSpPr>
        <p:spPr>
          <a:xfrm>
            <a:off x="808011" y="164638"/>
            <a:ext cx="3655808" cy="369524"/>
          </a:xfrm>
        </p:spPr>
        <p:txBody>
          <a:bodyPr/>
          <a:lstStyle>
            <a:lvl1pPr algn="l">
              <a:defRPr sz="2133" b="0">
                <a:solidFill>
                  <a:schemeClr val="bg1"/>
                </a:solidFill>
                <a:latin typeface="微软雅黑" pitchFamily="34" charset="-122"/>
                <a:ea typeface="微软雅黑" pitchFamily="34" charset="-122"/>
              </a:defRPr>
            </a:lvl1pPr>
          </a:lstStyle>
          <a:p>
            <a:r>
              <a:rPr lang="zh-CN" altLang="en-US" dirty="0"/>
              <a:t>单击此处编辑母版标题样式</a:t>
            </a: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Normal Left">
    <p:spTree>
      <p:nvGrpSpPr>
        <p:cNvPr id="1" name=""/>
        <p:cNvGrpSpPr/>
        <p:nvPr/>
      </p:nvGrpSpPr>
      <p:grpSpPr>
        <a:xfrm>
          <a:off x="0" y="0"/>
          <a:ext cx="0" cy="0"/>
          <a:chOff x="0" y="0"/>
          <a:chExt cx="0" cy="0"/>
        </a:xfrm>
      </p:grpSpPr>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1049617" name="日期占位符 3"/>
          <p:cNvSpPr>
            <a:spLocks noGrp="1"/>
          </p:cNvSpPr>
          <p:nvPr>
            <p:ph type="dt" sz="half" idx="10"/>
          </p:nvPr>
        </p:nvSpPr>
        <p:spPr>
          <a:xfrm>
            <a:off x="838200" y="6356350"/>
            <a:ext cx="2743200" cy="365125"/>
          </a:xfrm>
          <a:prstGeom prst="rect">
            <a:avLst/>
          </a:prstGeom>
        </p:spPr>
        <p:txBody>
          <a:bodyPr/>
          <a:lstStyle/>
          <a:p>
            <a:fld id="{43B1074A-BB88-499C-B943-F266D2C94109}" type="datetimeFigureOut">
              <a:rPr lang="zh-CN" altLang="en-US" smtClean="0"/>
              <a:t>2020/7/10</a:t>
            </a:fld>
            <a:endParaRPr lang="zh-CN" altLang="en-US"/>
          </a:p>
        </p:txBody>
      </p:sp>
      <p:sp>
        <p:nvSpPr>
          <p:cNvPr id="1049618"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049619" name="灯片编号占位符 5"/>
          <p:cNvSpPr>
            <a:spLocks noGrp="1"/>
          </p:cNvSpPr>
          <p:nvPr>
            <p:ph type="sldNum" sz="quarter" idx="12"/>
          </p:nvPr>
        </p:nvSpPr>
        <p:spPr/>
        <p:txBody>
          <a:bodyPr/>
          <a:lstStyle/>
          <a:p>
            <a:fld id="{C7DDFB1A-B182-44C2-B360-C2BFCBF3A2E1}" type="slidenum">
              <a:rPr lang="zh-CN" altLang="en-US" smtClean="0"/>
              <a:t>‹#›</a:t>
            </a:fld>
            <a:endParaRPr lang="zh-CN" altLang="en-US"/>
          </a:p>
        </p:txBody>
      </p:sp>
      <p:grpSp>
        <p:nvGrpSpPr>
          <p:cNvPr id="449" name="组合 11"/>
          <p:cNvGrpSpPr/>
          <p:nvPr userDrawn="1"/>
        </p:nvGrpSpPr>
        <p:grpSpPr>
          <a:xfrm>
            <a:off x="2802724" y="366433"/>
            <a:ext cx="313963" cy="225995"/>
            <a:chOff x="6426557" y="1880314"/>
            <a:chExt cx="386368" cy="296216"/>
          </a:xfrm>
        </p:grpSpPr>
        <p:sp>
          <p:nvSpPr>
            <p:cNvPr id="1049620" name="燕尾形 12"/>
            <p:cNvSpPr/>
            <p:nvPr/>
          </p:nvSpPr>
          <p:spPr>
            <a:xfrm>
              <a:off x="6426557" y="1880314"/>
              <a:ext cx="218942" cy="29621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049621" name="燕尾形 13"/>
            <p:cNvSpPr/>
            <p:nvPr/>
          </p:nvSpPr>
          <p:spPr>
            <a:xfrm>
              <a:off x="6593983" y="1880314"/>
              <a:ext cx="218942" cy="29621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sp>
        <p:nvSpPr>
          <p:cNvPr id="1049622" name="文本框 17"/>
          <p:cNvSpPr txBox="1"/>
          <p:nvPr userDrawn="1"/>
        </p:nvSpPr>
        <p:spPr>
          <a:xfrm>
            <a:off x="11182350" y="288728"/>
            <a:ext cx="841321" cy="369332"/>
          </a:xfrm>
          <a:prstGeom prst="rect">
            <a:avLst/>
          </a:prstGeom>
          <a:noFill/>
        </p:spPr>
        <p:txBody>
          <a:bodyPr wrap="none" rtlCol="0">
            <a:spAutoFit/>
          </a:bodyPr>
          <a:lstStyle/>
          <a:p>
            <a:r>
              <a:rPr lang="en-US" altLang="zh-CN" dirty="0">
                <a:solidFill>
                  <a:schemeClr val="bg1"/>
                </a:solidFill>
                <a:latin typeface="+mn-ea"/>
              </a:rPr>
              <a:t>LOGO</a:t>
            </a:r>
            <a:endParaRPr lang="zh-CN" altLang="en-US" dirty="0">
              <a:solidFill>
                <a:schemeClr val="bg1"/>
              </a:solidFill>
              <a:latin typeface="+mn-ea"/>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1049382" name="日期占位符 3"/>
          <p:cNvSpPr>
            <a:spLocks noGrp="1"/>
          </p:cNvSpPr>
          <p:nvPr>
            <p:ph type="dt" sz="half" idx="10"/>
          </p:nvPr>
        </p:nvSpPr>
        <p:spPr>
          <a:xfrm>
            <a:off x="838200" y="6356350"/>
            <a:ext cx="2743200" cy="365125"/>
          </a:xfrm>
          <a:prstGeom prst="rect">
            <a:avLst/>
          </a:prstGeom>
        </p:spPr>
        <p:txBody>
          <a:bodyPr/>
          <a:lstStyle/>
          <a:p>
            <a:fld id="{43B1074A-BB88-499C-B943-F266D2C94109}" type="datetimeFigureOut">
              <a:rPr lang="zh-CN" altLang="en-US" smtClean="0"/>
              <a:t>2020/7/10</a:t>
            </a:fld>
            <a:endParaRPr lang="zh-CN" altLang="en-US"/>
          </a:p>
        </p:txBody>
      </p:sp>
      <p:sp>
        <p:nvSpPr>
          <p:cNvPr id="1049383"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049384" name="灯片编号占位符 5"/>
          <p:cNvSpPr>
            <a:spLocks noGrp="1"/>
          </p:cNvSpPr>
          <p:nvPr>
            <p:ph type="sldNum" sz="quarter" idx="12"/>
          </p:nvPr>
        </p:nvSpPr>
        <p:spPr/>
        <p:txBody>
          <a:bodyPr/>
          <a:lstStyle/>
          <a:p>
            <a:fld id="{C7DDFB1A-B182-44C2-B360-C2BFCBF3A2E1}" type="slidenum">
              <a:rPr lang="zh-CN" altLang="en-US" smtClean="0"/>
              <a:t>‹#›</a:t>
            </a:fld>
            <a:endParaRPr lang="zh-CN" altLang="en-US"/>
          </a:p>
        </p:txBody>
      </p:sp>
      <p:grpSp>
        <p:nvGrpSpPr>
          <p:cNvPr id="355" name="组合 11"/>
          <p:cNvGrpSpPr/>
          <p:nvPr userDrawn="1"/>
        </p:nvGrpSpPr>
        <p:grpSpPr>
          <a:xfrm>
            <a:off x="2802724" y="366433"/>
            <a:ext cx="313963" cy="225995"/>
            <a:chOff x="6426557" y="1880314"/>
            <a:chExt cx="386368" cy="296216"/>
          </a:xfrm>
        </p:grpSpPr>
        <p:sp>
          <p:nvSpPr>
            <p:cNvPr id="1049385" name="燕尾形 12"/>
            <p:cNvSpPr/>
            <p:nvPr/>
          </p:nvSpPr>
          <p:spPr>
            <a:xfrm>
              <a:off x="6426557" y="1880314"/>
              <a:ext cx="218942" cy="29621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049386" name="燕尾形 13"/>
            <p:cNvSpPr/>
            <p:nvPr/>
          </p:nvSpPr>
          <p:spPr>
            <a:xfrm>
              <a:off x="6593983" y="1880314"/>
              <a:ext cx="218942" cy="29621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sp>
        <p:nvSpPr>
          <p:cNvPr id="1049387" name="文本框 17"/>
          <p:cNvSpPr txBox="1"/>
          <p:nvPr userDrawn="1"/>
        </p:nvSpPr>
        <p:spPr>
          <a:xfrm>
            <a:off x="11182350" y="288728"/>
            <a:ext cx="841321" cy="369332"/>
          </a:xfrm>
          <a:prstGeom prst="rect">
            <a:avLst/>
          </a:prstGeom>
          <a:noFill/>
        </p:spPr>
        <p:txBody>
          <a:bodyPr wrap="none" rtlCol="0">
            <a:spAutoFit/>
          </a:bodyPr>
          <a:lstStyle/>
          <a:p>
            <a:r>
              <a:rPr lang="en-US" altLang="zh-CN" dirty="0">
                <a:solidFill>
                  <a:schemeClr val="bg1"/>
                </a:solidFill>
                <a:latin typeface="+mn-ea"/>
              </a:rPr>
              <a:t>LOGO</a:t>
            </a:r>
            <a:endParaRPr lang="zh-CN" altLang="en-US" dirty="0">
              <a:solidFill>
                <a:schemeClr val="bg1"/>
              </a:solidFill>
              <a:latin typeface="+mn-ea"/>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49550"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049551" name="Slide Number Placeholder 5"/>
          <p:cNvSpPr>
            <a:spLocks noGrp="1"/>
          </p:cNvSpPr>
          <p:nvPr>
            <p:ph type="sldNum" sz="quarter" idx="12"/>
          </p:nvPr>
        </p:nvSpPr>
        <p:spPr/>
        <p:txBody>
          <a:bodyPr/>
          <a:lstStyle/>
          <a:p>
            <a:fld id="{8DF5134D-7C6B-4A7B-B28B-A8C75F870448}" type="slidenum">
              <a:rPr lang="en-JM" smtClean="0"/>
              <a:t>‹#›</a:t>
            </a:fld>
            <a:endParaRPr lang="en-JM"/>
          </a:p>
        </p:txBody>
      </p:sp>
    </p:spTree>
  </p:cSld>
  <p:clrMapOvr>
    <a:masterClrMapping/>
  </p:clrMapOvr>
  <p:transition spd="med">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401" name="Vertical Title 1"/>
          <p:cNvSpPr>
            <a:spLocks noGrp="1"/>
          </p:cNvSpPr>
          <p:nvPr>
            <p:ph type="title" orient="vert"/>
          </p:nvPr>
        </p:nvSpPr>
        <p:spPr>
          <a:xfrm>
            <a:off x="8839200" y="206376"/>
            <a:ext cx="2743200" cy="4387851"/>
          </a:xfrm>
        </p:spPr>
        <p:txBody>
          <a:bodyPr vert="eaVert"/>
          <a:lstStyle/>
          <a:p>
            <a:r>
              <a:rPr lang="en-US"/>
              <a:t>Click to edit Master title style</a:t>
            </a:r>
          </a:p>
        </p:txBody>
      </p:sp>
      <p:sp>
        <p:nvSpPr>
          <p:cNvPr id="1049402" name="Vertical Text Placeholder 2"/>
          <p:cNvSpPr>
            <a:spLocks noGrp="1"/>
          </p:cNvSpPr>
          <p:nvPr>
            <p:ph type="body" orient="vert" idx="1"/>
          </p:nvPr>
        </p:nvSpPr>
        <p:spPr>
          <a:xfrm>
            <a:off x="609600" y="206376"/>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403" name="Date Placeholder 3"/>
          <p:cNvSpPr>
            <a:spLocks noGrp="1"/>
          </p:cNvSpPr>
          <p:nvPr>
            <p:ph type="dt" sz="half" idx="10"/>
          </p:nvPr>
        </p:nvSpPr>
        <p:spPr/>
        <p:txBody>
          <a:bodyPr/>
          <a:lstStyle/>
          <a:p>
            <a:fld id="{4BB91EBA-9850-429F-8439-7D61DC0275BD}" type="datetimeFigureOut">
              <a:rPr lang="en-US" altLang="zh-CN"/>
              <a:t>7/10/20</a:t>
            </a:fld>
            <a:endParaRPr lang="en-US" altLang="zh-CN"/>
          </a:p>
        </p:txBody>
      </p:sp>
      <p:sp>
        <p:nvSpPr>
          <p:cNvPr id="1049404" name="Footer Placeholder 4"/>
          <p:cNvSpPr>
            <a:spLocks noGrp="1"/>
          </p:cNvSpPr>
          <p:nvPr>
            <p:ph type="ftr" sz="quarter" idx="11"/>
          </p:nvPr>
        </p:nvSpPr>
        <p:spPr/>
        <p:txBody>
          <a:bodyPr/>
          <a:lstStyle/>
          <a:p>
            <a:endParaRPr lang="zh-CN" altLang="zh-CN"/>
          </a:p>
        </p:txBody>
      </p:sp>
      <p:sp>
        <p:nvSpPr>
          <p:cNvPr id="1049405" name="Slide Number Placeholder 5"/>
          <p:cNvSpPr>
            <a:spLocks noGrp="1"/>
          </p:cNvSpPr>
          <p:nvPr>
            <p:ph type="sldNum" sz="quarter" idx="12"/>
          </p:nvPr>
        </p:nvSpPr>
        <p:spPr/>
        <p:txBody>
          <a:bodyPr/>
          <a:lstStyle/>
          <a:p>
            <a:fld id="{C56D8C90-0C1E-470E-AA9C-3F7810F4F8AF}" type="slidenum">
              <a:rPr lang="en-US" altLang="zh-CN"/>
              <a:t>‹#›</a:t>
            </a:fld>
            <a:endParaRPr lang="en-US" altLang="zh-CN"/>
          </a:p>
        </p:txBody>
      </p:sp>
    </p:spTree>
  </p:cSld>
  <p:clrMapOvr>
    <a:masterClrMapping/>
  </p:clrMapOvr>
  <p:transition spd="med">
    <p:dissolv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049458" name="Title 1"/>
          <p:cNvSpPr>
            <a:spLocks noGrp="1"/>
          </p:cNvSpPr>
          <p:nvPr>
            <p:ph type="title"/>
          </p:nvPr>
        </p:nvSpPr>
        <p:spPr/>
        <p:txBody>
          <a:bodyPr/>
          <a:lstStyle/>
          <a:p>
            <a:r>
              <a:rPr lang="en-US"/>
              <a:t>Click to edit Master title style</a:t>
            </a:r>
            <a:endParaRPr lang="en-JM"/>
          </a:p>
        </p:txBody>
      </p:sp>
      <p:sp>
        <p:nvSpPr>
          <p:cNvPr id="1049459" name="Footer Placeholder 3"/>
          <p:cNvSpPr>
            <a:spLocks noGrp="1"/>
          </p:cNvSpPr>
          <p:nvPr>
            <p:ph type="ftr" sz="quarter" idx="11"/>
          </p:nvPr>
        </p:nvSpPr>
        <p:spPr>
          <a:xfrm>
            <a:off x="609600" y="6375401"/>
            <a:ext cx="8839200" cy="390525"/>
          </a:xfrm>
          <a:prstGeom prst="rect">
            <a:avLst/>
          </a:prstGeom>
        </p:spPr>
        <p:txBody>
          <a:bodyPr/>
          <a:lstStyle/>
          <a:p>
            <a:r>
              <a:rPr lang="en-JM"/>
              <a:t>PUT THE NAME OF YOUR COMPANY HERE</a:t>
            </a:r>
          </a:p>
        </p:txBody>
      </p:sp>
      <p:sp>
        <p:nvSpPr>
          <p:cNvPr id="1049460" name="Slide Number Placeholder 4"/>
          <p:cNvSpPr>
            <a:spLocks noGrp="1"/>
          </p:cNvSpPr>
          <p:nvPr>
            <p:ph type="sldNum" sz="quarter" idx="12"/>
          </p:nvPr>
        </p:nvSpPr>
        <p:spPr/>
        <p:txBody>
          <a:bodyPr/>
          <a:lstStyle/>
          <a:p>
            <a:fld id="{8DF5134D-7C6B-4A7B-B28B-A8C75F870448}" type="slidenum">
              <a:rPr lang="en-JM" smtClean="0"/>
              <a:t>‹#›</a:t>
            </a:fld>
            <a:endParaRPr lang="en-JM"/>
          </a:p>
        </p:txBody>
      </p:sp>
      <p:sp>
        <p:nvSpPr>
          <p:cNvPr id="1049461" name="Text Placeholder 18"/>
          <p:cNvSpPr>
            <a:spLocks noGrp="1"/>
          </p:cNvSpPr>
          <p:nvPr>
            <p:ph type="body" sz="quarter" idx="15"/>
          </p:nvPr>
        </p:nvSpPr>
        <p:spPr>
          <a:xfrm>
            <a:off x="711200" y="1803401"/>
            <a:ext cx="2957208" cy="378884"/>
          </a:xfrm>
        </p:spPr>
        <p:txBody>
          <a:bodyPr>
            <a:noAutofit/>
          </a:bodyPr>
          <a:lstStyle>
            <a:lvl1pPr marL="0" indent="0">
              <a:buFontTx/>
              <a:buNone/>
              <a:defRPr sz="18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1049462" name="Text Placeholder 20"/>
          <p:cNvSpPr>
            <a:spLocks noGrp="1"/>
          </p:cNvSpPr>
          <p:nvPr>
            <p:ph type="body" sz="quarter" idx="16"/>
          </p:nvPr>
        </p:nvSpPr>
        <p:spPr>
          <a:xfrm>
            <a:off x="711200" y="2108200"/>
            <a:ext cx="3657600" cy="812800"/>
          </a:xfrm>
        </p:spPr>
        <p:txBody>
          <a:bodyPr>
            <a:normAutofit/>
          </a:bodyPr>
          <a:lstStyle>
            <a:lvl1pPr marL="0" indent="0">
              <a:spcBef>
                <a:spcPts val="0"/>
              </a:spcBef>
              <a:buFontTx/>
              <a:buNone/>
              <a:defRPr sz="1300">
                <a:solidFill>
                  <a:schemeClr val="tx1">
                    <a:lumMod val="85000"/>
                    <a:lumOff val="15000"/>
                  </a:schemeClr>
                </a:solidFill>
                <a:latin typeface="Arial" pitchFamily="34" charset="0"/>
                <a:cs typeface="Arial" pitchFamily="34" charset="0"/>
              </a:defRPr>
            </a:lvl1pPr>
            <a:lvl2pPr marL="457200" indent="0">
              <a:buFontTx/>
              <a:buNone/>
            </a:lvl2pPr>
            <a:lvl3pPr marL="914400" indent="0">
              <a:buFontTx/>
              <a:buNone/>
            </a:lvl3pPr>
            <a:lvl4pPr marL="1371600" indent="0">
              <a:buFontTx/>
              <a:buNone/>
            </a:lvl4pPr>
            <a:lvl5pPr marL="1828800" indent="0">
              <a:buFontTx/>
              <a:buNone/>
            </a:lvl5pPr>
          </a:lstStyle>
          <a:p>
            <a:pPr lvl="0"/>
            <a:endParaRPr lang="en-JM" dirty="0"/>
          </a:p>
        </p:txBody>
      </p:sp>
      <p:sp>
        <p:nvSpPr>
          <p:cNvPr id="1049463" name="Text Placeholder 18"/>
          <p:cNvSpPr>
            <a:spLocks noGrp="1"/>
          </p:cNvSpPr>
          <p:nvPr>
            <p:ph type="body" sz="quarter" idx="17"/>
          </p:nvPr>
        </p:nvSpPr>
        <p:spPr>
          <a:xfrm>
            <a:off x="711200" y="3225801"/>
            <a:ext cx="2957208" cy="378884"/>
          </a:xfrm>
        </p:spPr>
        <p:txBody>
          <a:bodyPr>
            <a:noAutofit/>
          </a:bodyPr>
          <a:lstStyle>
            <a:lvl1pPr marL="0" indent="0">
              <a:buFontTx/>
              <a:buNone/>
              <a:defRPr sz="18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1049464" name="Text Placeholder 20"/>
          <p:cNvSpPr>
            <a:spLocks noGrp="1"/>
          </p:cNvSpPr>
          <p:nvPr>
            <p:ph type="body" sz="quarter" idx="18"/>
          </p:nvPr>
        </p:nvSpPr>
        <p:spPr>
          <a:xfrm>
            <a:off x="711200" y="3530600"/>
            <a:ext cx="3657600" cy="812800"/>
          </a:xfrm>
        </p:spPr>
        <p:txBody>
          <a:bodyPr>
            <a:normAutofit/>
          </a:bodyPr>
          <a:lstStyle>
            <a:lvl1pPr marL="0" indent="0">
              <a:spcBef>
                <a:spcPts val="0"/>
              </a:spcBef>
              <a:buFontTx/>
              <a:buNone/>
              <a:defRPr sz="1300">
                <a:solidFill>
                  <a:schemeClr val="tx1">
                    <a:lumMod val="85000"/>
                    <a:lumOff val="15000"/>
                  </a:schemeClr>
                </a:solidFill>
                <a:latin typeface="Arial" pitchFamily="34" charset="0"/>
                <a:cs typeface="Arial" pitchFamily="34" charset="0"/>
              </a:defRPr>
            </a:lvl1pPr>
            <a:lvl2pPr marL="457200" indent="0">
              <a:buFontTx/>
              <a:buNone/>
            </a:lvl2pPr>
            <a:lvl3pPr marL="914400" indent="0">
              <a:buFontTx/>
              <a:buNone/>
            </a:lvl3pPr>
            <a:lvl4pPr marL="1371600" indent="0">
              <a:buFontTx/>
              <a:buNone/>
            </a:lvl4pPr>
            <a:lvl5pPr marL="1828800" indent="0">
              <a:buFontTx/>
              <a:buNone/>
            </a:lvl5pPr>
          </a:lstStyle>
          <a:p>
            <a:pPr lvl="0"/>
            <a:endParaRPr lang="en-JM" dirty="0"/>
          </a:p>
        </p:txBody>
      </p:sp>
      <p:sp>
        <p:nvSpPr>
          <p:cNvPr id="1049465" name="Text Placeholder 18"/>
          <p:cNvSpPr>
            <a:spLocks noGrp="1"/>
          </p:cNvSpPr>
          <p:nvPr>
            <p:ph type="body" sz="quarter" idx="19"/>
          </p:nvPr>
        </p:nvSpPr>
        <p:spPr>
          <a:xfrm>
            <a:off x="711200" y="4648201"/>
            <a:ext cx="2957208" cy="378884"/>
          </a:xfrm>
        </p:spPr>
        <p:txBody>
          <a:bodyPr>
            <a:noAutofit/>
          </a:bodyPr>
          <a:lstStyle>
            <a:lvl1pPr marL="0" indent="0">
              <a:buFontTx/>
              <a:buNone/>
              <a:defRPr sz="18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1049466" name="Text Placeholder 20"/>
          <p:cNvSpPr>
            <a:spLocks noGrp="1"/>
          </p:cNvSpPr>
          <p:nvPr>
            <p:ph type="body" sz="quarter" idx="20"/>
          </p:nvPr>
        </p:nvSpPr>
        <p:spPr>
          <a:xfrm>
            <a:off x="711200" y="4953000"/>
            <a:ext cx="3657600" cy="812800"/>
          </a:xfrm>
        </p:spPr>
        <p:txBody>
          <a:bodyPr>
            <a:normAutofit/>
          </a:bodyPr>
          <a:lstStyle>
            <a:lvl1pPr marL="0" indent="0">
              <a:spcBef>
                <a:spcPts val="0"/>
              </a:spcBef>
              <a:buFontTx/>
              <a:buNone/>
              <a:defRPr sz="1300">
                <a:solidFill>
                  <a:schemeClr val="tx1">
                    <a:lumMod val="85000"/>
                    <a:lumOff val="15000"/>
                  </a:schemeClr>
                </a:solidFill>
                <a:latin typeface="Arial" pitchFamily="34" charset="0"/>
                <a:cs typeface="Arial" pitchFamily="34" charset="0"/>
              </a:defRPr>
            </a:lvl1pPr>
            <a:lvl2pPr marL="457200" indent="0">
              <a:buFontTx/>
              <a:buNone/>
            </a:lvl2pPr>
            <a:lvl3pPr marL="914400" indent="0">
              <a:buFontTx/>
              <a:buNone/>
            </a:lvl3pPr>
            <a:lvl4pPr marL="1371600" indent="0">
              <a:buFontTx/>
              <a:buNone/>
            </a:lvl4pPr>
            <a:lvl5pPr marL="1828800" indent="0">
              <a:buFontTx/>
              <a:buNone/>
            </a:lvl5pPr>
          </a:lstStyle>
          <a:p>
            <a:pPr lvl="0"/>
            <a:endParaRPr lang="en-JM" dirty="0"/>
          </a:p>
        </p:txBody>
      </p:sp>
    </p:spTree>
  </p:cSld>
  <p:clrMapOvr>
    <a:masterClrMapping/>
  </p:clrMapOvr>
  <p:transition spd="med">
    <p:dissolv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049585" name="Slide Number Placeholder 4"/>
          <p:cNvSpPr>
            <a:spLocks noGrp="1"/>
          </p:cNvSpPr>
          <p:nvPr>
            <p:ph type="sldNum" sz="quarter" idx="12"/>
          </p:nvPr>
        </p:nvSpPr>
        <p:spPr/>
        <p:txBody>
          <a:bodyPr/>
          <a:lstStyle/>
          <a:p>
            <a:fld id="{8DF5134D-7C6B-4A7B-B28B-A8C75F870448}" type="slidenum">
              <a:rPr lang="en-JM" smtClean="0"/>
              <a:t>‹#›</a:t>
            </a:fld>
            <a:endParaRPr lang="en-JM"/>
          </a:p>
        </p:txBody>
      </p:sp>
      <p:pic>
        <p:nvPicPr>
          <p:cNvPr id="2097231" name="Picture 5"/>
          <p:cNvPicPr>
            <a:picLocks noChangeAspect="1"/>
          </p:cNvPicPr>
          <p:nvPr userDrawn="1"/>
        </p:nvPicPr>
        <p:blipFill>
          <a:blip r:embed="rId2" cstate="print"/>
          <a:stretch>
            <a:fillRect/>
          </a:stretch>
        </p:blipFill>
        <p:spPr>
          <a:xfrm>
            <a:off x="5842000" y="1752601"/>
            <a:ext cx="5588000" cy="4010501"/>
          </a:xfrm>
          <a:prstGeom prst="rect">
            <a:avLst/>
          </a:prstGeom>
        </p:spPr>
      </p:pic>
      <p:sp>
        <p:nvSpPr>
          <p:cNvPr id="1049586" name="Picture Placeholder 24"/>
          <p:cNvSpPr>
            <a:spLocks noGrp="1"/>
          </p:cNvSpPr>
          <p:nvPr>
            <p:ph type="pic" sz="quarter" idx="28"/>
          </p:nvPr>
        </p:nvSpPr>
        <p:spPr>
          <a:xfrm>
            <a:off x="6190217" y="2072664"/>
            <a:ext cx="4884184" cy="2423136"/>
          </a:xfrm>
        </p:spPr>
        <p:txBody>
          <a:bodyPr/>
          <a:lstStyle/>
          <a:p>
            <a:endParaRPr lang="en-JM"/>
          </a:p>
        </p:txBody>
      </p:sp>
    </p:spTree>
  </p:cSld>
  <p:clrMapOvr>
    <a:masterClrMapping/>
  </p:clrMapOvr>
  <p:transition spd="med">
    <p:dissolv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1049392" name="Title 1"/>
          <p:cNvSpPr>
            <a:spLocks noGrp="1"/>
          </p:cNvSpPr>
          <p:nvPr>
            <p:ph type="title"/>
          </p:nvPr>
        </p:nvSpPr>
        <p:spPr/>
        <p:txBody>
          <a:bodyPr/>
          <a:lstStyle/>
          <a:p>
            <a:r>
              <a:rPr lang="en-US"/>
              <a:t>Click to edit Master title style</a:t>
            </a:r>
            <a:endParaRPr lang="en-JM"/>
          </a:p>
        </p:txBody>
      </p:sp>
      <p:sp>
        <p:nvSpPr>
          <p:cNvPr id="1049393" name="Footer Placeholder 3"/>
          <p:cNvSpPr>
            <a:spLocks noGrp="1"/>
          </p:cNvSpPr>
          <p:nvPr>
            <p:ph type="ftr" sz="quarter" idx="11"/>
          </p:nvPr>
        </p:nvSpPr>
        <p:spPr>
          <a:xfrm>
            <a:off x="609600" y="6375401"/>
            <a:ext cx="8839200" cy="390525"/>
          </a:xfrm>
          <a:prstGeom prst="rect">
            <a:avLst/>
          </a:prstGeom>
        </p:spPr>
        <p:txBody>
          <a:bodyPr/>
          <a:lstStyle/>
          <a:p>
            <a:r>
              <a:rPr lang="en-JM"/>
              <a:t>PUT THE NAME OF YOUR COMPANY HERE</a:t>
            </a:r>
          </a:p>
        </p:txBody>
      </p:sp>
      <p:sp>
        <p:nvSpPr>
          <p:cNvPr id="1049394" name="Slide Number Placeholder 4"/>
          <p:cNvSpPr>
            <a:spLocks noGrp="1"/>
          </p:cNvSpPr>
          <p:nvPr>
            <p:ph type="sldNum" sz="quarter" idx="12"/>
          </p:nvPr>
        </p:nvSpPr>
        <p:spPr/>
        <p:txBody>
          <a:bodyPr/>
          <a:lstStyle/>
          <a:p>
            <a:fld id="{8DF5134D-7C6B-4A7B-B28B-A8C75F870448}" type="slidenum">
              <a:rPr lang="en-JM" smtClean="0"/>
              <a:t>‹#›</a:t>
            </a:fld>
            <a:endParaRPr lang="en-JM"/>
          </a:p>
        </p:txBody>
      </p:sp>
      <p:sp>
        <p:nvSpPr>
          <p:cNvPr id="1049395" name="Text Placeholder 18"/>
          <p:cNvSpPr>
            <a:spLocks noGrp="1"/>
          </p:cNvSpPr>
          <p:nvPr>
            <p:ph type="body" sz="quarter" idx="15"/>
          </p:nvPr>
        </p:nvSpPr>
        <p:spPr>
          <a:xfrm>
            <a:off x="7721600" y="1830917"/>
            <a:ext cx="3556000" cy="886884"/>
          </a:xfrm>
        </p:spPr>
        <p:txBody>
          <a:bodyPr>
            <a:noAutofit/>
          </a:bodyPr>
          <a:lstStyle>
            <a:lvl1pPr marL="0" indent="0">
              <a:buFontTx/>
              <a:buNone/>
              <a:defRPr sz="17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1049396" name="Text Placeholder 18"/>
          <p:cNvSpPr>
            <a:spLocks noGrp="1"/>
          </p:cNvSpPr>
          <p:nvPr>
            <p:ph type="body" sz="quarter" idx="17"/>
          </p:nvPr>
        </p:nvSpPr>
        <p:spPr>
          <a:xfrm>
            <a:off x="7721600" y="3022601"/>
            <a:ext cx="3378200" cy="378884"/>
          </a:xfrm>
          <a:solidFill>
            <a:srgbClr val="0070C0"/>
          </a:solidFill>
          <a:ln>
            <a:noFill/>
          </a:ln>
        </p:spPr>
        <p:txBody>
          <a:bodyPr>
            <a:noAutofit/>
          </a:bodyPr>
          <a:lstStyle>
            <a:lvl1pPr marL="0" indent="0">
              <a:buFontTx/>
              <a:buNone/>
              <a:defRPr sz="1600" b="0">
                <a:solidFill>
                  <a:schemeClr val="bg1"/>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1049397" name="Text Placeholder 20"/>
          <p:cNvSpPr>
            <a:spLocks noGrp="1"/>
          </p:cNvSpPr>
          <p:nvPr>
            <p:ph type="body" sz="quarter" idx="18"/>
          </p:nvPr>
        </p:nvSpPr>
        <p:spPr>
          <a:xfrm>
            <a:off x="7721600" y="3401484"/>
            <a:ext cx="3759200" cy="711200"/>
          </a:xfrm>
        </p:spPr>
        <p:txBody>
          <a:bodyPr>
            <a:normAutofit/>
          </a:bodyPr>
          <a:lstStyle>
            <a:lvl1pPr marL="0" indent="0">
              <a:lnSpc>
                <a:spcPct val="110000"/>
              </a:lnSpc>
              <a:spcBef>
                <a:spcPts val="0"/>
              </a:spcBef>
              <a:buFontTx/>
              <a:buNone/>
              <a:defRPr sz="1300">
                <a:solidFill>
                  <a:schemeClr val="tx1">
                    <a:lumMod val="85000"/>
                    <a:lumOff val="15000"/>
                  </a:schemeClr>
                </a:solidFill>
                <a:latin typeface="Arial" pitchFamily="34" charset="0"/>
                <a:cs typeface="Arial" pitchFamily="34" charset="0"/>
              </a:defRPr>
            </a:lvl1pPr>
            <a:lvl2pPr marL="457200" indent="0">
              <a:buFontTx/>
              <a:buNone/>
            </a:lvl2pPr>
            <a:lvl3pPr marL="914400" indent="0">
              <a:buFontTx/>
              <a:buNone/>
            </a:lvl3pPr>
            <a:lvl4pPr marL="1371600" indent="0">
              <a:buFontTx/>
              <a:buNone/>
            </a:lvl4pPr>
            <a:lvl5pPr marL="1828800" indent="0">
              <a:buFontTx/>
              <a:buNone/>
            </a:lvl5pPr>
          </a:lstStyle>
          <a:p>
            <a:pPr lvl="0"/>
            <a:endParaRPr lang="en-JM" dirty="0"/>
          </a:p>
        </p:txBody>
      </p:sp>
      <p:sp>
        <p:nvSpPr>
          <p:cNvPr id="1049398" name="Text Placeholder 18"/>
          <p:cNvSpPr>
            <a:spLocks noGrp="1"/>
          </p:cNvSpPr>
          <p:nvPr>
            <p:ph type="body" sz="quarter" idx="19"/>
          </p:nvPr>
        </p:nvSpPr>
        <p:spPr>
          <a:xfrm>
            <a:off x="7721600" y="4472517"/>
            <a:ext cx="3352800" cy="378884"/>
          </a:xfrm>
          <a:solidFill>
            <a:srgbClr val="0070C0"/>
          </a:solidFill>
          <a:ln>
            <a:noFill/>
          </a:ln>
        </p:spPr>
        <p:txBody>
          <a:bodyPr>
            <a:noAutofit/>
          </a:bodyPr>
          <a:lstStyle>
            <a:lvl1pPr marL="0" indent="0">
              <a:buFontTx/>
              <a:buNone/>
              <a:defRPr sz="1600" b="0">
                <a:solidFill>
                  <a:schemeClr val="bg1"/>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1049399" name="Text Placeholder 20"/>
          <p:cNvSpPr>
            <a:spLocks noGrp="1"/>
          </p:cNvSpPr>
          <p:nvPr>
            <p:ph type="body" sz="quarter" idx="20"/>
          </p:nvPr>
        </p:nvSpPr>
        <p:spPr>
          <a:xfrm>
            <a:off x="7721600" y="4851400"/>
            <a:ext cx="3962400" cy="711200"/>
          </a:xfrm>
        </p:spPr>
        <p:txBody>
          <a:bodyPr>
            <a:normAutofit/>
          </a:bodyPr>
          <a:lstStyle>
            <a:lvl1pPr marL="0" indent="0">
              <a:lnSpc>
                <a:spcPct val="110000"/>
              </a:lnSpc>
              <a:spcBef>
                <a:spcPts val="0"/>
              </a:spcBef>
              <a:buFontTx/>
              <a:buNone/>
              <a:defRPr sz="1300">
                <a:solidFill>
                  <a:schemeClr val="tx1">
                    <a:lumMod val="85000"/>
                    <a:lumOff val="15000"/>
                  </a:schemeClr>
                </a:solidFill>
                <a:latin typeface="Arial" pitchFamily="34" charset="0"/>
                <a:cs typeface="Arial" pitchFamily="34" charset="0"/>
              </a:defRPr>
            </a:lvl1pPr>
            <a:lvl2pPr marL="457200" indent="0">
              <a:buFontTx/>
              <a:buNone/>
            </a:lvl2pPr>
            <a:lvl3pPr marL="914400" indent="0">
              <a:buFontTx/>
              <a:buNone/>
            </a:lvl3pPr>
            <a:lvl4pPr marL="1371600" indent="0">
              <a:buFontTx/>
              <a:buNone/>
            </a:lvl4pPr>
            <a:lvl5pPr marL="1828800" indent="0">
              <a:buFontTx/>
              <a:buNone/>
            </a:lvl5pPr>
          </a:lstStyle>
          <a:p>
            <a:pPr lvl="0"/>
            <a:endParaRPr lang="en-JM" dirty="0"/>
          </a:p>
        </p:txBody>
      </p:sp>
      <p:pic>
        <p:nvPicPr>
          <p:cNvPr id="2097229" name="Picture 11"/>
          <p:cNvPicPr>
            <a:picLocks noChangeAspect="1"/>
          </p:cNvPicPr>
          <p:nvPr userDrawn="1"/>
        </p:nvPicPr>
        <p:blipFill>
          <a:blip r:embed="rId2"/>
          <a:stretch>
            <a:fillRect/>
          </a:stretch>
        </p:blipFill>
        <p:spPr>
          <a:xfrm>
            <a:off x="1244600" y="2169082"/>
            <a:ext cx="5537200" cy="3012518"/>
          </a:xfrm>
          <a:prstGeom prst="rect">
            <a:avLst/>
          </a:prstGeom>
        </p:spPr>
      </p:pic>
      <p:sp>
        <p:nvSpPr>
          <p:cNvPr id="1049400" name="Picture Placeholder 16"/>
          <p:cNvSpPr>
            <a:spLocks noGrp="1"/>
          </p:cNvSpPr>
          <p:nvPr>
            <p:ph type="pic" sz="quarter" idx="21"/>
          </p:nvPr>
        </p:nvSpPr>
        <p:spPr>
          <a:xfrm>
            <a:off x="2082800" y="2514600"/>
            <a:ext cx="3860800" cy="2120030"/>
          </a:xfrm>
        </p:spPr>
        <p:txBody>
          <a:bodyPr/>
          <a:lstStyle/>
          <a:p>
            <a:endParaRPr lang="en-JM"/>
          </a:p>
        </p:txBody>
      </p:sp>
    </p:spTree>
  </p:cSld>
  <p:clrMapOvr>
    <a:masterClrMapping/>
  </p:clrMapOvr>
  <p:transition spd="med">
    <p:dissolv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hree Column List">
    <p:spTree>
      <p:nvGrpSpPr>
        <p:cNvPr id="1" name=""/>
        <p:cNvGrpSpPr/>
        <p:nvPr/>
      </p:nvGrpSpPr>
      <p:grpSpPr>
        <a:xfrm>
          <a:off x="0" y="0"/>
          <a:ext cx="0" cy="0"/>
          <a:chOff x="0" y="0"/>
          <a:chExt cx="0" cy="0"/>
        </a:xfrm>
      </p:grpSpPr>
      <p:sp>
        <p:nvSpPr>
          <p:cNvPr id="1049626" name="Title 1"/>
          <p:cNvSpPr>
            <a:spLocks noGrp="1"/>
          </p:cNvSpPr>
          <p:nvPr>
            <p:ph type="title"/>
          </p:nvPr>
        </p:nvSpPr>
        <p:spPr/>
        <p:txBody>
          <a:bodyPr/>
          <a:lstStyle/>
          <a:p>
            <a:r>
              <a:rPr lang="en-US"/>
              <a:t>Click to edit Master title style</a:t>
            </a:r>
            <a:endParaRPr lang="en-JM"/>
          </a:p>
        </p:txBody>
      </p:sp>
      <p:sp>
        <p:nvSpPr>
          <p:cNvPr id="1049627" name="Footer Placeholder 3"/>
          <p:cNvSpPr>
            <a:spLocks noGrp="1"/>
          </p:cNvSpPr>
          <p:nvPr>
            <p:ph type="ftr" sz="quarter" idx="11"/>
          </p:nvPr>
        </p:nvSpPr>
        <p:spPr>
          <a:xfrm>
            <a:off x="609600" y="6375401"/>
            <a:ext cx="8839200" cy="390525"/>
          </a:xfrm>
          <a:prstGeom prst="rect">
            <a:avLst/>
          </a:prstGeom>
        </p:spPr>
        <p:txBody>
          <a:bodyPr/>
          <a:lstStyle/>
          <a:p>
            <a:r>
              <a:rPr lang="en-JM"/>
              <a:t>PUT THE NAME OF YOUR COMPANY HERE</a:t>
            </a:r>
          </a:p>
        </p:txBody>
      </p:sp>
      <p:sp>
        <p:nvSpPr>
          <p:cNvPr id="1049628" name="Slide Number Placeholder 4"/>
          <p:cNvSpPr>
            <a:spLocks noGrp="1"/>
          </p:cNvSpPr>
          <p:nvPr>
            <p:ph type="sldNum" sz="quarter" idx="12"/>
          </p:nvPr>
        </p:nvSpPr>
        <p:spPr/>
        <p:txBody>
          <a:bodyPr/>
          <a:lstStyle/>
          <a:p>
            <a:fld id="{8DF5134D-7C6B-4A7B-B28B-A8C75F870448}" type="slidenum">
              <a:rPr lang="en-JM" smtClean="0"/>
              <a:t>‹#›</a:t>
            </a:fld>
            <a:endParaRPr lang="en-JM"/>
          </a:p>
        </p:txBody>
      </p:sp>
      <p:cxnSp>
        <p:nvCxnSpPr>
          <p:cNvPr id="3145766" name="Straight Connector 6"/>
          <p:cNvCxnSpPr>
            <a:cxnSpLocks/>
          </p:cNvCxnSpPr>
          <p:nvPr userDrawn="1"/>
        </p:nvCxnSpPr>
        <p:spPr>
          <a:xfrm>
            <a:off x="4267200" y="1585079"/>
            <a:ext cx="0" cy="3581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67" name="Straight Connector 7"/>
          <p:cNvCxnSpPr>
            <a:cxnSpLocks/>
          </p:cNvCxnSpPr>
          <p:nvPr userDrawn="1"/>
        </p:nvCxnSpPr>
        <p:spPr>
          <a:xfrm>
            <a:off x="8128000" y="1585079"/>
            <a:ext cx="0" cy="3581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629" name="Text Placeholder 14"/>
          <p:cNvSpPr>
            <a:spLocks noGrp="1"/>
          </p:cNvSpPr>
          <p:nvPr>
            <p:ph type="body" sz="quarter" idx="13"/>
          </p:nvPr>
        </p:nvSpPr>
        <p:spPr>
          <a:xfrm>
            <a:off x="609600" y="2108200"/>
            <a:ext cx="3454400" cy="3149600"/>
          </a:xfrm>
        </p:spPr>
        <p:txBody>
          <a:bodyPr>
            <a:normAutofit/>
          </a:bodyPr>
          <a:lstStyle>
            <a:lvl1pPr>
              <a:buClr>
                <a:srgbClr val="0070C0"/>
              </a:buClr>
              <a:buSzPct val="120000"/>
              <a:buFont typeface="Courier New" pitchFamily="49" charset="0"/>
              <a:buChar char="o"/>
              <a:defRPr sz="1400"/>
            </a:lvl1pPr>
          </a:lstStyle>
          <a:p>
            <a:pPr lvl="0"/>
            <a:endParaRPr lang="en-JM" dirty="0"/>
          </a:p>
        </p:txBody>
      </p:sp>
      <p:sp>
        <p:nvSpPr>
          <p:cNvPr id="1049630" name="Text Placeholder 14"/>
          <p:cNvSpPr>
            <a:spLocks noGrp="1"/>
          </p:cNvSpPr>
          <p:nvPr>
            <p:ph type="body" sz="quarter" idx="14"/>
          </p:nvPr>
        </p:nvSpPr>
        <p:spPr>
          <a:xfrm>
            <a:off x="4470400" y="2108200"/>
            <a:ext cx="3454400" cy="3149600"/>
          </a:xfrm>
        </p:spPr>
        <p:txBody>
          <a:bodyPr>
            <a:normAutofit/>
          </a:bodyPr>
          <a:lstStyle>
            <a:lvl1pPr>
              <a:buClr>
                <a:srgbClr val="0070C0"/>
              </a:buClr>
              <a:buSzPct val="120000"/>
              <a:buFont typeface="Courier New" pitchFamily="49" charset="0"/>
              <a:buChar char="o"/>
              <a:defRPr sz="1400"/>
            </a:lvl1pPr>
          </a:lstStyle>
          <a:p>
            <a:pPr lvl="0"/>
            <a:endParaRPr lang="en-JM" dirty="0"/>
          </a:p>
        </p:txBody>
      </p:sp>
      <p:sp>
        <p:nvSpPr>
          <p:cNvPr id="1049631" name="Text Placeholder 14"/>
          <p:cNvSpPr>
            <a:spLocks noGrp="1"/>
          </p:cNvSpPr>
          <p:nvPr>
            <p:ph type="body" sz="quarter" idx="15"/>
          </p:nvPr>
        </p:nvSpPr>
        <p:spPr>
          <a:xfrm>
            <a:off x="8331200" y="2108200"/>
            <a:ext cx="3454400" cy="3149600"/>
          </a:xfrm>
        </p:spPr>
        <p:txBody>
          <a:bodyPr>
            <a:normAutofit/>
          </a:bodyPr>
          <a:lstStyle>
            <a:lvl1pPr>
              <a:buClr>
                <a:srgbClr val="0070C0"/>
              </a:buClr>
              <a:buSzPct val="120000"/>
              <a:buFont typeface="Courier New" pitchFamily="49" charset="0"/>
              <a:buChar char="o"/>
              <a:defRPr sz="1400"/>
            </a:lvl1pPr>
          </a:lstStyle>
          <a:p>
            <a:pPr lvl="0"/>
            <a:endParaRPr lang="en-JM" dirty="0"/>
          </a:p>
        </p:txBody>
      </p:sp>
      <p:sp>
        <p:nvSpPr>
          <p:cNvPr id="1049632" name="Content Placeholder 38"/>
          <p:cNvSpPr>
            <a:spLocks noGrp="1"/>
          </p:cNvSpPr>
          <p:nvPr>
            <p:ph sz="quarter" idx="37"/>
          </p:nvPr>
        </p:nvSpPr>
        <p:spPr>
          <a:xfrm>
            <a:off x="609600" y="1600200"/>
            <a:ext cx="2743200" cy="381000"/>
          </a:xfrm>
          <a:solidFill>
            <a:srgbClr val="0070C0"/>
          </a:solidFill>
          <a:ln>
            <a:noFill/>
          </a:ln>
        </p:spPr>
        <p:txBody>
          <a:bodyPr anchor="ctr">
            <a:noAutofit/>
          </a:bodyPr>
          <a:lstStyle>
            <a:lvl1pPr algn="l">
              <a:buNone/>
              <a:defRPr sz="1700" b="0">
                <a:solidFill>
                  <a:schemeClr val="bg1"/>
                </a:solidFill>
                <a:latin typeface="Bebas Neue" pitchFamily="34" charset="0"/>
              </a:defRPr>
            </a:lvl1pPr>
          </a:lstStyle>
          <a:p>
            <a:pPr lvl="0"/>
            <a:endParaRPr lang="en-JM" dirty="0"/>
          </a:p>
        </p:txBody>
      </p:sp>
      <p:sp>
        <p:nvSpPr>
          <p:cNvPr id="1049633" name="Content Placeholder 38"/>
          <p:cNvSpPr>
            <a:spLocks noGrp="1"/>
          </p:cNvSpPr>
          <p:nvPr>
            <p:ph sz="quarter" idx="38"/>
          </p:nvPr>
        </p:nvSpPr>
        <p:spPr>
          <a:xfrm>
            <a:off x="4470400" y="1600200"/>
            <a:ext cx="2743200" cy="381000"/>
          </a:xfrm>
          <a:solidFill>
            <a:srgbClr val="0070C0"/>
          </a:solidFill>
          <a:ln>
            <a:noFill/>
          </a:ln>
        </p:spPr>
        <p:txBody>
          <a:bodyPr anchor="ctr">
            <a:noAutofit/>
          </a:bodyPr>
          <a:lstStyle>
            <a:lvl1pPr algn="l">
              <a:buNone/>
              <a:defRPr sz="1700" b="0">
                <a:solidFill>
                  <a:schemeClr val="bg1"/>
                </a:solidFill>
                <a:latin typeface="Bebas Neue" pitchFamily="34" charset="0"/>
              </a:defRPr>
            </a:lvl1pPr>
          </a:lstStyle>
          <a:p>
            <a:pPr lvl="0"/>
            <a:endParaRPr lang="en-JM" dirty="0"/>
          </a:p>
        </p:txBody>
      </p:sp>
      <p:sp>
        <p:nvSpPr>
          <p:cNvPr id="1049634" name="Content Placeholder 38"/>
          <p:cNvSpPr>
            <a:spLocks noGrp="1"/>
          </p:cNvSpPr>
          <p:nvPr>
            <p:ph sz="quarter" idx="39"/>
          </p:nvPr>
        </p:nvSpPr>
        <p:spPr>
          <a:xfrm>
            <a:off x="8331200" y="1600200"/>
            <a:ext cx="2743200" cy="381000"/>
          </a:xfrm>
          <a:solidFill>
            <a:srgbClr val="0070C0"/>
          </a:solidFill>
          <a:ln>
            <a:noFill/>
          </a:ln>
        </p:spPr>
        <p:txBody>
          <a:bodyPr anchor="ctr">
            <a:noAutofit/>
          </a:bodyPr>
          <a:lstStyle>
            <a:lvl1pPr algn="l">
              <a:buNone/>
              <a:defRPr sz="1700" b="0">
                <a:solidFill>
                  <a:schemeClr val="bg1"/>
                </a:solidFill>
                <a:latin typeface="Bebas Neue" pitchFamily="34" charset="0"/>
              </a:defRPr>
            </a:lvl1pPr>
          </a:lstStyle>
          <a:p>
            <a:pPr lvl="0"/>
            <a:endParaRPr lang="en-JM" dirty="0"/>
          </a:p>
        </p:txBody>
      </p:sp>
    </p:spTree>
  </p:cSld>
  <p:clrMapOvr>
    <a:masterClrMapping/>
  </p:clrMapOvr>
  <p:transition spd="med">
    <p:dissolv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049486" name="Footer Placeholder 2"/>
          <p:cNvSpPr>
            <a:spLocks noGrp="1"/>
          </p:cNvSpPr>
          <p:nvPr>
            <p:ph type="ftr" sz="quarter" idx="11"/>
          </p:nvPr>
        </p:nvSpPr>
        <p:spPr>
          <a:xfrm>
            <a:off x="609600" y="6375401"/>
            <a:ext cx="8839200" cy="390525"/>
          </a:xfrm>
          <a:prstGeom prst="rect">
            <a:avLst/>
          </a:prstGeom>
        </p:spPr>
        <p:txBody>
          <a:bodyPr/>
          <a:lstStyle/>
          <a:p>
            <a:r>
              <a:rPr lang="en-JM"/>
              <a:t>PUT THE NAME OF YOUR COMPANY HERE</a:t>
            </a:r>
          </a:p>
        </p:txBody>
      </p:sp>
      <p:sp>
        <p:nvSpPr>
          <p:cNvPr id="1049487" name="Slide Number Placeholder 3"/>
          <p:cNvSpPr>
            <a:spLocks noGrp="1"/>
          </p:cNvSpPr>
          <p:nvPr>
            <p:ph type="sldNum" sz="quarter" idx="12"/>
          </p:nvPr>
        </p:nvSpPr>
        <p:spPr/>
        <p:txBody>
          <a:bodyPr/>
          <a:lstStyle/>
          <a:p>
            <a:fld id="{8DF5134D-7C6B-4A7B-B28B-A8C75F870448}" type="slidenum">
              <a:rPr lang="en-JM" smtClean="0"/>
              <a:t>‹#›</a:t>
            </a:fld>
            <a:endParaRPr lang="en-JM"/>
          </a:p>
        </p:txBody>
      </p:sp>
      <p:sp>
        <p:nvSpPr>
          <p:cNvPr id="1049488" name="Picture Placeholder 4"/>
          <p:cNvSpPr>
            <a:spLocks noGrp="1"/>
          </p:cNvSpPr>
          <p:nvPr>
            <p:ph type="pic" sz="quarter" idx="13"/>
          </p:nvPr>
        </p:nvSpPr>
        <p:spPr>
          <a:xfrm>
            <a:off x="0" y="0"/>
            <a:ext cx="12192000" cy="6883400"/>
          </a:xfrm>
        </p:spPr>
        <p:txBody>
          <a:bodyPr/>
          <a:lstStyle/>
          <a:p>
            <a:endParaRPr lang="en-JM"/>
          </a:p>
        </p:txBody>
      </p:sp>
    </p:spTree>
  </p:cSld>
  <p:clrMapOvr>
    <a:masterClrMapping/>
  </p:clrMapOvr>
  <p:transition spd="med">
    <p:dissolv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Meet The Team">
    <p:spTree>
      <p:nvGrpSpPr>
        <p:cNvPr id="1" name=""/>
        <p:cNvGrpSpPr/>
        <p:nvPr/>
      </p:nvGrpSpPr>
      <p:grpSpPr>
        <a:xfrm>
          <a:off x="0" y="0"/>
          <a:ext cx="0" cy="0"/>
          <a:chOff x="0" y="0"/>
          <a:chExt cx="0" cy="0"/>
        </a:xfrm>
      </p:grpSpPr>
      <p:sp>
        <p:nvSpPr>
          <p:cNvPr id="1049315" name="Slide Number Placeholder 4"/>
          <p:cNvSpPr>
            <a:spLocks noGrp="1"/>
          </p:cNvSpPr>
          <p:nvPr>
            <p:ph type="sldNum" sz="quarter" idx="12"/>
          </p:nvPr>
        </p:nvSpPr>
        <p:spPr/>
        <p:txBody>
          <a:bodyPr/>
          <a:lstStyle/>
          <a:p>
            <a:fld id="{8DF5134D-7C6B-4A7B-B28B-A8C75F870448}" type="slidenum">
              <a:rPr lang="en-JM" smtClean="0"/>
              <a:t>‹#›</a:t>
            </a:fld>
            <a:endParaRPr lang="en-JM" dirty="0"/>
          </a:p>
        </p:txBody>
      </p:sp>
      <p:sp>
        <p:nvSpPr>
          <p:cNvPr id="1049316" name="Picture Placeholder 29"/>
          <p:cNvSpPr>
            <a:spLocks noGrp="1"/>
          </p:cNvSpPr>
          <p:nvPr>
            <p:ph type="pic" sz="quarter" idx="13"/>
          </p:nvPr>
        </p:nvSpPr>
        <p:spPr>
          <a:xfrm>
            <a:off x="711200" y="1828800"/>
            <a:ext cx="2438400" cy="1796288"/>
          </a:xfrm>
        </p:spPr>
        <p:txBody>
          <a:bodyPr>
            <a:normAutofit/>
          </a:bodyPr>
          <a:lstStyle>
            <a:lvl1pPr marL="0" indent="0" algn="ctr">
              <a:buFontTx/>
              <a:buNone/>
              <a:defRPr sz="1400"/>
            </a:lvl1pPr>
          </a:lstStyle>
          <a:p>
            <a:endParaRPr lang="en-JM" dirty="0"/>
          </a:p>
        </p:txBody>
      </p:sp>
      <p:sp>
        <p:nvSpPr>
          <p:cNvPr id="1049317" name="Picture Placeholder 29"/>
          <p:cNvSpPr>
            <a:spLocks noGrp="1"/>
          </p:cNvSpPr>
          <p:nvPr>
            <p:ph type="pic" sz="quarter" idx="14"/>
          </p:nvPr>
        </p:nvSpPr>
        <p:spPr>
          <a:xfrm>
            <a:off x="3454400" y="1828800"/>
            <a:ext cx="2438400" cy="1796288"/>
          </a:xfrm>
        </p:spPr>
        <p:txBody>
          <a:bodyPr>
            <a:normAutofit/>
          </a:bodyPr>
          <a:lstStyle>
            <a:lvl1pPr marL="0" indent="0" algn="ctr">
              <a:buFontTx/>
              <a:buNone/>
              <a:defRPr sz="1400"/>
            </a:lvl1pPr>
          </a:lstStyle>
          <a:p>
            <a:endParaRPr lang="en-JM"/>
          </a:p>
        </p:txBody>
      </p:sp>
      <p:sp>
        <p:nvSpPr>
          <p:cNvPr id="1049318" name="Picture Placeholder 29"/>
          <p:cNvSpPr>
            <a:spLocks noGrp="1"/>
          </p:cNvSpPr>
          <p:nvPr>
            <p:ph type="pic" sz="quarter" idx="15"/>
          </p:nvPr>
        </p:nvSpPr>
        <p:spPr>
          <a:xfrm>
            <a:off x="6197600" y="1828800"/>
            <a:ext cx="2438400" cy="1796288"/>
          </a:xfrm>
        </p:spPr>
        <p:txBody>
          <a:bodyPr>
            <a:normAutofit/>
          </a:bodyPr>
          <a:lstStyle>
            <a:lvl1pPr marL="0" indent="0" algn="ctr">
              <a:buFontTx/>
              <a:buNone/>
              <a:defRPr sz="1400"/>
            </a:lvl1pPr>
          </a:lstStyle>
          <a:p>
            <a:endParaRPr lang="en-JM"/>
          </a:p>
        </p:txBody>
      </p:sp>
      <p:sp>
        <p:nvSpPr>
          <p:cNvPr id="1049319" name="Picture Placeholder 29"/>
          <p:cNvSpPr>
            <a:spLocks noGrp="1"/>
          </p:cNvSpPr>
          <p:nvPr>
            <p:ph type="pic" sz="quarter" idx="16"/>
          </p:nvPr>
        </p:nvSpPr>
        <p:spPr>
          <a:xfrm>
            <a:off x="8940800" y="1828800"/>
            <a:ext cx="2438400" cy="1796288"/>
          </a:xfrm>
        </p:spPr>
        <p:txBody>
          <a:bodyPr>
            <a:normAutofit/>
          </a:bodyPr>
          <a:lstStyle>
            <a:lvl1pPr marL="0" indent="0" algn="ctr">
              <a:buFontTx/>
              <a:buNone/>
              <a:defRPr sz="1400"/>
            </a:lvl1pPr>
          </a:lstStyle>
          <a:p>
            <a:endParaRPr lang="en-JM"/>
          </a:p>
        </p:txBody>
      </p:sp>
      <p:sp>
        <p:nvSpPr>
          <p:cNvPr id="1049320" name="Text Placeholder 42"/>
          <p:cNvSpPr>
            <a:spLocks noGrp="1"/>
          </p:cNvSpPr>
          <p:nvPr>
            <p:ph type="body" sz="quarter" idx="25"/>
          </p:nvPr>
        </p:nvSpPr>
        <p:spPr>
          <a:xfrm>
            <a:off x="711200" y="3578352"/>
            <a:ext cx="2438400" cy="358648"/>
          </a:xfrm>
          <a:solidFill>
            <a:srgbClr val="0070C0"/>
          </a:solidFill>
        </p:spPr>
        <p:txBody>
          <a:bodyPr anchor="ctr">
            <a:noAutofit/>
          </a:bodyPr>
          <a:lstStyle>
            <a:lvl1pPr>
              <a:buNone/>
              <a:defRPr sz="1600">
                <a:solidFill>
                  <a:schemeClr val="bg1"/>
                </a:solidFill>
                <a:latin typeface="Bebas Neue" pitchFamily="34" charset="0"/>
              </a:defRPr>
            </a:lvl1pPr>
          </a:lstStyle>
          <a:p>
            <a:pPr lvl="0"/>
            <a:endParaRPr lang="en-JM" dirty="0"/>
          </a:p>
        </p:txBody>
      </p:sp>
      <p:sp>
        <p:nvSpPr>
          <p:cNvPr id="1049321" name="Text Placeholder 42"/>
          <p:cNvSpPr>
            <a:spLocks noGrp="1"/>
          </p:cNvSpPr>
          <p:nvPr>
            <p:ph type="body" sz="quarter" idx="30"/>
          </p:nvPr>
        </p:nvSpPr>
        <p:spPr>
          <a:xfrm>
            <a:off x="3454400" y="3578352"/>
            <a:ext cx="2438400" cy="358648"/>
          </a:xfrm>
          <a:solidFill>
            <a:srgbClr val="0070C0"/>
          </a:solidFill>
        </p:spPr>
        <p:txBody>
          <a:bodyPr anchor="ctr">
            <a:noAutofit/>
          </a:bodyPr>
          <a:lstStyle>
            <a:lvl1pPr>
              <a:buNone/>
              <a:defRPr sz="1600">
                <a:solidFill>
                  <a:schemeClr val="bg1"/>
                </a:solidFill>
                <a:latin typeface="Bebas Neue" pitchFamily="34" charset="0"/>
              </a:defRPr>
            </a:lvl1pPr>
          </a:lstStyle>
          <a:p>
            <a:pPr lvl="0"/>
            <a:endParaRPr lang="en-JM" dirty="0"/>
          </a:p>
        </p:txBody>
      </p:sp>
      <p:sp>
        <p:nvSpPr>
          <p:cNvPr id="1049322" name="Text Placeholder 42"/>
          <p:cNvSpPr>
            <a:spLocks noGrp="1"/>
          </p:cNvSpPr>
          <p:nvPr>
            <p:ph type="body" sz="quarter" idx="31"/>
          </p:nvPr>
        </p:nvSpPr>
        <p:spPr>
          <a:xfrm>
            <a:off x="6197600" y="3578352"/>
            <a:ext cx="2438400" cy="358648"/>
          </a:xfrm>
          <a:solidFill>
            <a:srgbClr val="0070C0"/>
          </a:solidFill>
        </p:spPr>
        <p:txBody>
          <a:bodyPr anchor="ctr">
            <a:noAutofit/>
          </a:bodyPr>
          <a:lstStyle>
            <a:lvl1pPr>
              <a:buNone/>
              <a:defRPr sz="1600">
                <a:solidFill>
                  <a:schemeClr val="bg1"/>
                </a:solidFill>
                <a:latin typeface="Bebas Neue" pitchFamily="34" charset="0"/>
              </a:defRPr>
            </a:lvl1pPr>
          </a:lstStyle>
          <a:p>
            <a:pPr lvl="0"/>
            <a:endParaRPr lang="en-JM" dirty="0"/>
          </a:p>
        </p:txBody>
      </p:sp>
      <p:sp>
        <p:nvSpPr>
          <p:cNvPr id="1049323" name="Text Placeholder 42"/>
          <p:cNvSpPr>
            <a:spLocks noGrp="1"/>
          </p:cNvSpPr>
          <p:nvPr>
            <p:ph type="body" sz="quarter" idx="32"/>
          </p:nvPr>
        </p:nvSpPr>
        <p:spPr>
          <a:xfrm>
            <a:off x="8940800" y="3578352"/>
            <a:ext cx="2438400" cy="358648"/>
          </a:xfrm>
          <a:solidFill>
            <a:srgbClr val="0070C0"/>
          </a:solidFill>
        </p:spPr>
        <p:txBody>
          <a:bodyPr anchor="ctr">
            <a:noAutofit/>
          </a:bodyPr>
          <a:lstStyle>
            <a:lvl1pPr>
              <a:buNone/>
              <a:defRPr sz="1600">
                <a:solidFill>
                  <a:schemeClr val="bg1"/>
                </a:solidFill>
                <a:latin typeface="Bebas Neue" pitchFamily="34" charset="0"/>
              </a:defRPr>
            </a:lvl1pPr>
          </a:lstStyle>
          <a:p>
            <a:pPr lvl="0"/>
            <a:endParaRPr lang="en-JM" dirty="0"/>
          </a:p>
        </p:txBody>
      </p:sp>
    </p:spTree>
  </p:cSld>
  <p:clrMapOvr>
    <a:masterClrMapping/>
  </p:clrMapOvr>
  <p:transition spd="med">
    <p:dissolv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Graph Layout">
    <p:spTree>
      <p:nvGrpSpPr>
        <p:cNvPr id="1" name=""/>
        <p:cNvGrpSpPr/>
        <p:nvPr/>
      </p:nvGrpSpPr>
      <p:grpSpPr>
        <a:xfrm>
          <a:off x="0" y="0"/>
          <a:ext cx="0" cy="0"/>
          <a:chOff x="0" y="0"/>
          <a:chExt cx="0" cy="0"/>
        </a:xfrm>
      </p:grpSpPr>
      <p:sp>
        <p:nvSpPr>
          <p:cNvPr id="1049556" name="Title 1"/>
          <p:cNvSpPr>
            <a:spLocks noGrp="1"/>
          </p:cNvSpPr>
          <p:nvPr>
            <p:ph type="title"/>
          </p:nvPr>
        </p:nvSpPr>
        <p:spPr/>
        <p:txBody>
          <a:bodyPr/>
          <a:lstStyle/>
          <a:p>
            <a:r>
              <a:rPr lang="en-US" dirty="0"/>
              <a:t>Click to edit Master title style</a:t>
            </a:r>
            <a:endParaRPr lang="en-JM" dirty="0"/>
          </a:p>
        </p:txBody>
      </p:sp>
      <p:sp>
        <p:nvSpPr>
          <p:cNvPr id="1049557" name="Footer Placeholder 3"/>
          <p:cNvSpPr>
            <a:spLocks noGrp="1"/>
          </p:cNvSpPr>
          <p:nvPr>
            <p:ph type="ftr" sz="quarter" idx="11"/>
          </p:nvPr>
        </p:nvSpPr>
        <p:spPr>
          <a:xfrm>
            <a:off x="609600" y="6375401"/>
            <a:ext cx="8839200" cy="390525"/>
          </a:xfrm>
          <a:prstGeom prst="rect">
            <a:avLst/>
          </a:prstGeom>
        </p:spPr>
        <p:txBody>
          <a:bodyPr/>
          <a:lstStyle/>
          <a:p>
            <a:r>
              <a:rPr lang="en-JM"/>
              <a:t>PUT THE NAME OF YOUR COMPANY HERE</a:t>
            </a:r>
          </a:p>
        </p:txBody>
      </p:sp>
      <p:sp>
        <p:nvSpPr>
          <p:cNvPr id="1049558" name="Slide Number Placeholder 4"/>
          <p:cNvSpPr>
            <a:spLocks noGrp="1"/>
          </p:cNvSpPr>
          <p:nvPr>
            <p:ph type="sldNum" sz="quarter" idx="12"/>
          </p:nvPr>
        </p:nvSpPr>
        <p:spPr/>
        <p:txBody>
          <a:bodyPr/>
          <a:lstStyle/>
          <a:p>
            <a:fld id="{8DF5134D-7C6B-4A7B-B28B-A8C75F870448}" type="slidenum">
              <a:rPr lang="en-JM" smtClean="0"/>
              <a:t>‹#›</a:t>
            </a:fld>
            <a:endParaRPr lang="en-JM" dirty="0"/>
          </a:p>
        </p:txBody>
      </p:sp>
      <p:sp>
        <p:nvSpPr>
          <p:cNvPr id="1049559" name="Content Placeholder 21"/>
          <p:cNvSpPr>
            <a:spLocks noGrp="1"/>
          </p:cNvSpPr>
          <p:nvPr>
            <p:ph sz="quarter" idx="13"/>
          </p:nvPr>
        </p:nvSpPr>
        <p:spPr>
          <a:xfrm>
            <a:off x="609600" y="1320800"/>
            <a:ext cx="10972800" cy="685800"/>
          </a:xfrm>
        </p:spPr>
        <p:txBody>
          <a:bodyPr>
            <a:normAutofit/>
          </a:bodyPr>
          <a:lstStyle>
            <a:lvl1pPr>
              <a:lnSpc>
                <a:spcPct val="110000"/>
              </a:lnSpc>
              <a:spcBef>
                <a:spcPts val="0"/>
              </a:spcBef>
              <a:buNone/>
              <a:defRPr sz="1400"/>
            </a:lvl1pPr>
          </a:lstStyle>
          <a:p>
            <a:pPr lvl="0"/>
            <a:endParaRPr lang="en-JM" dirty="0"/>
          </a:p>
        </p:txBody>
      </p:sp>
      <p:sp>
        <p:nvSpPr>
          <p:cNvPr id="1049560" name="Chart Placeholder 25"/>
          <p:cNvSpPr>
            <a:spLocks noGrp="1"/>
          </p:cNvSpPr>
          <p:nvPr>
            <p:ph type="chart" sz="quarter" idx="14"/>
          </p:nvPr>
        </p:nvSpPr>
        <p:spPr>
          <a:xfrm>
            <a:off x="406400" y="2209800"/>
            <a:ext cx="6096000" cy="3429000"/>
          </a:xfrm>
        </p:spPr>
        <p:txBody>
          <a:bodyPr>
            <a:normAutofit/>
          </a:bodyPr>
          <a:lstStyle>
            <a:lvl1pPr>
              <a:defRPr sz="1400"/>
            </a:lvl1pPr>
          </a:lstStyle>
          <a:p>
            <a:endParaRPr lang="en-JM"/>
          </a:p>
        </p:txBody>
      </p:sp>
      <p:sp>
        <p:nvSpPr>
          <p:cNvPr id="1049561" name="Text Placeholder 9"/>
          <p:cNvSpPr>
            <a:spLocks noGrp="1"/>
          </p:cNvSpPr>
          <p:nvPr>
            <p:ph type="body" sz="quarter" idx="15"/>
          </p:nvPr>
        </p:nvSpPr>
        <p:spPr>
          <a:xfrm>
            <a:off x="7416800" y="3022600"/>
            <a:ext cx="3556000" cy="2336800"/>
          </a:xfrm>
        </p:spPr>
        <p:txBody>
          <a:bodyPr>
            <a:normAutofit/>
          </a:bodyPr>
          <a:lstStyle>
            <a:lvl1pPr>
              <a:lnSpc>
                <a:spcPct val="110000"/>
              </a:lnSpc>
              <a:spcBef>
                <a:spcPts val="0"/>
              </a:spcBef>
              <a:buNone/>
              <a:defRPr sz="1300"/>
            </a:lvl1pPr>
            <a:lvl2pPr>
              <a:defRPr sz="1300"/>
            </a:lvl2pPr>
            <a:lvl3pPr>
              <a:defRPr sz="1300"/>
            </a:lvl3pPr>
            <a:lvl4pPr>
              <a:defRPr sz="1300"/>
            </a:lvl4pPr>
            <a:lvl5pPr>
              <a:defRPr sz="1300"/>
            </a:lvl5pPr>
          </a:lstStyle>
          <a:p>
            <a:pPr lvl="0"/>
            <a:endParaRPr lang="en-JM" dirty="0"/>
          </a:p>
        </p:txBody>
      </p:sp>
      <p:sp>
        <p:nvSpPr>
          <p:cNvPr id="1049562" name="Content Placeholder 38"/>
          <p:cNvSpPr>
            <a:spLocks noGrp="1"/>
          </p:cNvSpPr>
          <p:nvPr>
            <p:ph sz="quarter" idx="37"/>
          </p:nvPr>
        </p:nvSpPr>
        <p:spPr>
          <a:xfrm>
            <a:off x="7416800" y="2514600"/>
            <a:ext cx="3251200" cy="381000"/>
          </a:xfrm>
          <a:solidFill>
            <a:srgbClr val="0070C0"/>
          </a:solidFill>
        </p:spPr>
        <p:txBody>
          <a:bodyPr anchor="ctr">
            <a:noAutofit/>
          </a:bodyPr>
          <a:lstStyle>
            <a:lvl1pPr algn="l">
              <a:buNone/>
              <a:defRPr sz="1600" b="0">
                <a:solidFill>
                  <a:schemeClr val="bg1"/>
                </a:solidFill>
                <a:latin typeface="Bebas Neue" pitchFamily="34" charset="0"/>
              </a:defRPr>
            </a:lvl1pPr>
          </a:lstStyle>
          <a:p>
            <a:pPr lvl="0"/>
            <a:endParaRPr lang="en-JM" dirty="0"/>
          </a:p>
        </p:txBody>
      </p:sp>
    </p:spTree>
  </p:cSld>
  <p:clrMapOvr>
    <a:masterClrMapping/>
  </p:clrMapOvr>
  <p:transition spd="med">
    <p:dissolv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Graph Layout 3">
    <p:spTree>
      <p:nvGrpSpPr>
        <p:cNvPr id="1" name=""/>
        <p:cNvGrpSpPr/>
        <p:nvPr/>
      </p:nvGrpSpPr>
      <p:grpSpPr>
        <a:xfrm>
          <a:off x="0" y="0"/>
          <a:ext cx="0" cy="0"/>
          <a:chOff x="0" y="0"/>
          <a:chExt cx="0" cy="0"/>
        </a:xfrm>
      </p:grpSpPr>
      <p:sp>
        <p:nvSpPr>
          <p:cNvPr id="1049285" name="Slide Number Placeholder 4"/>
          <p:cNvSpPr>
            <a:spLocks noGrp="1"/>
          </p:cNvSpPr>
          <p:nvPr>
            <p:ph type="sldNum" sz="quarter" idx="12"/>
          </p:nvPr>
        </p:nvSpPr>
        <p:spPr/>
        <p:txBody>
          <a:bodyPr/>
          <a:lstStyle/>
          <a:p>
            <a:fld id="{8DF5134D-7C6B-4A7B-B28B-A8C75F870448}" type="slidenum">
              <a:rPr lang="en-JM" smtClean="0"/>
              <a:t>‹#›</a:t>
            </a:fld>
            <a:endParaRPr lang="en-JM"/>
          </a:p>
        </p:txBody>
      </p:sp>
      <p:sp>
        <p:nvSpPr>
          <p:cNvPr id="1049286" name="Chart Placeholder 25"/>
          <p:cNvSpPr>
            <a:spLocks noGrp="1"/>
          </p:cNvSpPr>
          <p:nvPr>
            <p:ph type="chart" sz="quarter" idx="14"/>
          </p:nvPr>
        </p:nvSpPr>
        <p:spPr>
          <a:xfrm>
            <a:off x="5791200" y="1498600"/>
            <a:ext cx="5791200" cy="4140200"/>
          </a:xfrm>
        </p:spPr>
        <p:txBody>
          <a:bodyPr>
            <a:normAutofit/>
          </a:bodyPr>
          <a:lstStyle>
            <a:lvl1pPr>
              <a:defRPr sz="1400"/>
            </a:lvl1pPr>
          </a:lstStyle>
          <a:p>
            <a:endParaRPr lang="en-JM" dirty="0"/>
          </a:p>
        </p:txBody>
      </p:sp>
    </p:spTree>
  </p:cSld>
  <p:clrMapOvr>
    <a:masterClrMapping/>
  </p:clrMapOvr>
  <p:transition spd="med">
    <p:dissolv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Normal Center">
    <p:spTree>
      <p:nvGrpSpPr>
        <p:cNvPr id="1" name=""/>
        <p:cNvGrpSpPr/>
        <p:nvPr/>
      </p:nvGrpSpPr>
      <p:grpSpPr>
        <a:xfrm>
          <a:off x="0" y="0"/>
          <a:ext cx="0" cy="0"/>
          <a:chOff x="0" y="0"/>
          <a:chExt cx="0" cy="0"/>
        </a:xfrm>
      </p:grpSpPr>
    </p:spTree>
  </p:cSld>
  <p:clrMapOvr>
    <a:masterClrMapping/>
  </p:clrMapOvr>
  <p:transition spd="med">
    <p:dissolv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Normal Center w/ image">
    <p:spTree>
      <p:nvGrpSpPr>
        <p:cNvPr id="1" name=""/>
        <p:cNvGrpSpPr/>
        <p:nvPr/>
      </p:nvGrpSpPr>
      <p:grpSpPr>
        <a:xfrm>
          <a:off x="0" y="0"/>
          <a:ext cx="0" cy="0"/>
          <a:chOff x="0" y="0"/>
          <a:chExt cx="0" cy="0"/>
        </a:xfrm>
      </p:grpSpPr>
      <p:sp>
        <p:nvSpPr>
          <p:cNvPr id="1049597" name="Picture Placeholder 4"/>
          <p:cNvSpPr>
            <a:spLocks noGrp="1"/>
          </p:cNvSpPr>
          <p:nvPr>
            <p:ph type="pic" sz="quarter" idx="11"/>
          </p:nvPr>
        </p:nvSpPr>
        <p:spPr>
          <a:xfrm>
            <a:off x="-14288" y="0"/>
            <a:ext cx="12206288" cy="6858000"/>
          </a:xfrm>
        </p:spPr>
        <p:txBody>
          <a:bodyPr/>
          <a:lstStyle/>
          <a:p>
            <a:endParaRPr lang="id-ID"/>
          </a:p>
        </p:txBody>
      </p:sp>
      <p:sp>
        <p:nvSpPr>
          <p:cNvPr id="1049598" name="Title 1"/>
          <p:cNvSpPr>
            <a:spLocks noGrp="1"/>
          </p:cNvSpPr>
          <p:nvPr>
            <p:ph type="title"/>
          </p:nvPr>
        </p:nvSpPr>
        <p:spPr>
          <a:xfrm>
            <a:off x="417444" y="782847"/>
            <a:ext cx="11357112" cy="562527"/>
          </a:xfrm>
        </p:spPr>
        <p:txBody>
          <a:bodyPr>
            <a:normAutofit/>
          </a:bodyPr>
          <a:lstStyle>
            <a:lvl1pPr algn="ctr">
              <a:defRPr sz="2800">
                <a:solidFill>
                  <a:schemeClr val="tx1"/>
                </a:solidFill>
              </a:defRPr>
            </a:lvl1pPr>
          </a:lstStyle>
          <a:p>
            <a:r>
              <a:rPr lang="en-US"/>
              <a:t>Click to edit Master title style</a:t>
            </a:r>
            <a:endParaRPr lang="id-ID"/>
          </a:p>
        </p:txBody>
      </p:sp>
      <p:sp>
        <p:nvSpPr>
          <p:cNvPr id="1049599" name="Text Placeholder 7"/>
          <p:cNvSpPr>
            <a:spLocks noGrp="1"/>
          </p:cNvSpPr>
          <p:nvPr>
            <p:ph type="body" sz="quarter" idx="10"/>
          </p:nvPr>
        </p:nvSpPr>
        <p:spPr>
          <a:xfrm>
            <a:off x="417444" y="558294"/>
            <a:ext cx="11357112" cy="436908"/>
          </a:xfrm>
        </p:spPr>
        <p:txBody>
          <a:bodyPr>
            <a:normAutofit/>
          </a:bodyPr>
          <a:lstStyle>
            <a:lvl1pPr marL="0" indent="0" algn="ctr">
              <a:buNone/>
              <a:defRPr sz="1600">
                <a:solidFill>
                  <a:schemeClr val="bg1">
                    <a:lumMod val="50000"/>
                  </a:schemeClr>
                </a:solidFill>
                <a:latin typeface="+mn-lt"/>
              </a:defRPr>
            </a:lvl1pPr>
          </a:lstStyle>
          <a:p>
            <a:pPr lvl="0"/>
            <a:r>
              <a:rPr lang="en-US"/>
              <a:t>Click to edit Master text styles</a:t>
            </a:r>
          </a:p>
        </p:txBody>
      </p:sp>
      <p:sp>
        <p:nvSpPr>
          <p:cNvPr id="1049600" name="Rectangle 16"/>
          <p:cNvSpPr/>
          <p:nvPr userDrawn="1"/>
        </p:nvSpPr>
        <p:spPr>
          <a:xfrm>
            <a:off x="11622159" y="6467061"/>
            <a:ext cx="410817" cy="390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transition spd="med">
    <p:dissolv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Вертикальный заголовок и текст">
    <p:bg>
      <p:bgPr>
        <a:solidFill>
          <a:srgbClr val="353E6F"/>
        </a:solidFill>
        <a:effectLst/>
      </p:bgPr>
    </p:bg>
    <p:spTree>
      <p:nvGrpSpPr>
        <p:cNvPr id="1" name=""/>
        <p:cNvGrpSpPr/>
        <p:nvPr/>
      </p:nvGrpSpPr>
      <p:grpSpPr>
        <a:xfrm>
          <a:off x="0" y="0"/>
          <a:ext cx="0" cy="0"/>
          <a:chOff x="0" y="0"/>
          <a:chExt cx="0" cy="0"/>
        </a:xfrm>
      </p:grpSpPr>
      <p:sp>
        <p:nvSpPr>
          <p:cNvPr id="1049606" name="矩形 2"/>
          <p:cNvSpPr/>
          <p:nvPr userDrawn="1"/>
        </p:nvSpPr>
        <p:spPr>
          <a:xfrm>
            <a:off x="0" y="0"/>
            <a:ext cx="7899094" cy="6858000"/>
          </a:xfrm>
          <a:prstGeom prst="rect">
            <a:avLst/>
          </a:prstGeom>
          <a:gradFill>
            <a:gsLst>
              <a:gs pos="6000">
                <a:srgbClr val="353E6F"/>
              </a:gs>
              <a:gs pos="74000">
                <a:srgbClr val="404264">
                  <a:alpha val="30000"/>
                </a:srgbClr>
              </a:gs>
              <a:gs pos="100000">
                <a:srgbClr val="4C4477">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zh-CN" altLang="en-US">
              <a:solidFill>
                <a:prstClr val="white"/>
              </a:solidFill>
            </a:endParaRPr>
          </a:p>
        </p:txBody>
      </p:sp>
      <p:sp>
        <p:nvSpPr>
          <p:cNvPr id="1049607" name="Рисунок 7"/>
          <p:cNvSpPr>
            <a:spLocks noGrp="1"/>
          </p:cNvSpPr>
          <p:nvPr>
            <p:ph type="pic" sz="quarter" idx="10"/>
          </p:nvPr>
        </p:nvSpPr>
        <p:spPr>
          <a:xfrm>
            <a:off x="0" y="1"/>
            <a:ext cx="12192000" cy="2933700"/>
          </a:xfrm>
          <a:prstGeom prst="rect">
            <a:avLst/>
          </a:prstGeom>
        </p:spPr>
        <p:txBody>
          <a:bodyPr/>
          <a:lstStyle/>
          <a:p>
            <a:endParaRPr lang="ru-RU"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side placeholder right ">
    <p:spTree>
      <p:nvGrpSpPr>
        <p:cNvPr id="1" name=""/>
        <p:cNvGrpSpPr/>
        <p:nvPr/>
      </p:nvGrpSpPr>
      <p:grpSpPr>
        <a:xfrm>
          <a:off x="0" y="0"/>
          <a:ext cx="0" cy="0"/>
          <a:chOff x="0" y="0"/>
          <a:chExt cx="0" cy="0"/>
        </a:xfrm>
      </p:grpSpPr>
      <p:sp>
        <p:nvSpPr>
          <p:cNvPr id="1048600" name="Picture Placeholder 4"/>
          <p:cNvSpPr>
            <a:spLocks noGrp="1"/>
          </p:cNvSpPr>
          <p:nvPr>
            <p:ph type="pic" sz="quarter" idx="10"/>
          </p:nvPr>
        </p:nvSpPr>
        <p:spPr>
          <a:xfrm>
            <a:off x="7036904" y="0"/>
            <a:ext cx="5155096" cy="6857999"/>
          </a:xfrm>
        </p:spPr>
        <p:txBody>
          <a:bodyPr/>
          <a:lstStyle>
            <a:lvl1pPr marL="0" indent="0" algn="ctr">
              <a:buNone/>
              <a:defRPr sz="1600"/>
            </a:lvl1pPr>
          </a:lstStyle>
          <a:p>
            <a:endParaRPr lang="id-ID"/>
          </a:p>
        </p:txBody>
      </p:sp>
      <p:sp>
        <p:nvSpPr>
          <p:cNvPr id="1048601" name="Picture Placeholder 2"/>
          <p:cNvSpPr>
            <a:spLocks noGrp="1"/>
          </p:cNvSpPr>
          <p:nvPr>
            <p:ph type="pic" sz="quarter" idx="11"/>
          </p:nvPr>
        </p:nvSpPr>
        <p:spPr>
          <a:xfrm>
            <a:off x="5273676" y="-1"/>
            <a:ext cx="1763228" cy="2305875"/>
          </a:xfrm>
        </p:spPr>
        <p:txBody>
          <a:bodyPr/>
          <a:lstStyle>
            <a:lvl1pPr marL="0" indent="0" algn="ctr">
              <a:buNone/>
              <a:defRPr sz="1600"/>
            </a:lvl1pPr>
          </a:lstStyle>
          <a:p>
            <a:endParaRPr lang="id-ID"/>
          </a:p>
        </p:txBody>
      </p:sp>
      <p:sp>
        <p:nvSpPr>
          <p:cNvPr id="1048602" name="Picture Placeholder 2"/>
          <p:cNvSpPr>
            <a:spLocks noGrp="1"/>
          </p:cNvSpPr>
          <p:nvPr>
            <p:ph type="pic" sz="quarter" idx="12"/>
          </p:nvPr>
        </p:nvSpPr>
        <p:spPr>
          <a:xfrm>
            <a:off x="5273191" y="2305878"/>
            <a:ext cx="1763713" cy="2213110"/>
          </a:xfrm>
        </p:spPr>
        <p:txBody>
          <a:bodyPr/>
          <a:lstStyle>
            <a:lvl1pPr marL="0" indent="0" algn="ctr">
              <a:buNone/>
              <a:defRPr sz="1600"/>
            </a:lvl1pPr>
          </a:lstStyle>
          <a:p>
            <a:endParaRPr lang="id-ID"/>
          </a:p>
        </p:txBody>
      </p:sp>
      <p:sp>
        <p:nvSpPr>
          <p:cNvPr id="1048603" name="Picture Placeholder 2"/>
          <p:cNvSpPr>
            <a:spLocks noGrp="1"/>
          </p:cNvSpPr>
          <p:nvPr>
            <p:ph type="pic" sz="quarter" idx="13"/>
          </p:nvPr>
        </p:nvSpPr>
        <p:spPr>
          <a:xfrm>
            <a:off x="5273190" y="4518991"/>
            <a:ext cx="1763713" cy="2339009"/>
          </a:xfrm>
        </p:spPr>
        <p:txBody>
          <a:bodyPr/>
          <a:lstStyle>
            <a:lvl1pPr marL="0" indent="0" algn="ctr">
              <a:buNone/>
              <a:defRPr sz="1600"/>
            </a:lvl1pPr>
          </a:lstStyle>
          <a:p>
            <a:endParaRPr lang="id-ID"/>
          </a:p>
        </p:txBody>
      </p:sp>
      <p:grpSp>
        <p:nvGrpSpPr>
          <p:cNvPr id="182" name="组合 5"/>
          <p:cNvGrpSpPr/>
          <p:nvPr userDrawn="1"/>
        </p:nvGrpSpPr>
        <p:grpSpPr>
          <a:xfrm>
            <a:off x="1" y="309616"/>
            <a:ext cx="271771" cy="623877"/>
            <a:chOff x="0" y="464567"/>
            <a:chExt cx="407728" cy="1152525"/>
          </a:xfrm>
        </p:grpSpPr>
        <p:sp>
          <p:nvSpPr>
            <p:cNvPr id="1048604" name="矩形 6"/>
            <p:cNvSpPr/>
            <p:nvPr userDrawn="1"/>
          </p:nvSpPr>
          <p:spPr>
            <a:xfrm>
              <a:off x="0" y="464567"/>
              <a:ext cx="288032" cy="1152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zh-CN" altLang="en-US" sz="1200">
                <a:solidFill>
                  <a:prstClr val="white"/>
                </a:solidFill>
              </a:endParaRPr>
            </a:p>
          </p:txBody>
        </p:sp>
        <p:sp>
          <p:nvSpPr>
            <p:cNvPr id="1048605" name="矩形 7"/>
            <p:cNvSpPr/>
            <p:nvPr userDrawn="1"/>
          </p:nvSpPr>
          <p:spPr>
            <a:xfrm>
              <a:off x="350128" y="464567"/>
              <a:ext cx="57600" cy="1152525"/>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zh-CN" altLang="en-US" sz="1200">
                <a:solidFill>
                  <a:prstClr val="white"/>
                </a:solidFill>
              </a:endParaRPr>
            </a:p>
          </p:txBody>
        </p:sp>
      </p:grpSp>
    </p:spTree>
    <p:extLst>
      <p:ext uri="{BB962C8B-B14F-4D97-AF65-F5344CB8AC3E}">
        <p14:creationId xmlns:p14="http://schemas.microsoft.com/office/powerpoint/2010/main" val="398294646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Slide #5">
    <p:spTree>
      <p:nvGrpSpPr>
        <p:cNvPr id="1" name=""/>
        <p:cNvGrpSpPr/>
        <p:nvPr/>
      </p:nvGrpSpPr>
      <p:grpSpPr>
        <a:xfrm>
          <a:off x="0" y="0"/>
          <a:ext cx="0" cy="0"/>
          <a:chOff x="0" y="0"/>
          <a:chExt cx="0" cy="0"/>
        </a:xfrm>
      </p:grpSpPr>
      <p:sp>
        <p:nvSpPr>
          <p:cNvPr id="1048674" name="Рисунок 7"/>
          <p:cNvSpPr>
            <a:spLocks noGrp="1"/>
          </p:cNvSpPr>
          <p:nvPr>
            <p:ph type="pic" sz="quarter" idx="10"/>
          </p:nvPr>
        </p:nvSpPr>
        <p:spPr>
          <a:xfrm>
            <a:off x="533400" y="1676400"/>
            <a:ext cx="2628341" cy="3331441"/>
          </a:xfrm>
          <a:prstGeom prst="rect">
            <a:avLst/>
          </a:prstGeom>
        </p:spPr>
        <p:txBody>
          <a:bodyPr/>
          <a:lstStyle/>
          <a:p>
            <a:endParaRPr lang="en-US"/>
          </a:p>
        </p:txBody>
      </p:sp>
      <p:sp>
        <p:nvSpPr>
          <p:cNvPr id="1048675" name="Рисунок 7"/>
          <p:cNvSpPr>
            <a:spLocks noGrp="1"/>
          </p:cNvSpPr>
          <p:nvPr>
            <p:ph type="pic" sz="quarter" idx="11"/>
          </p:nvPr>
        </p:nvSpPr>
        <p:spPr>
          <a:xfrm>
            <a:off x="3366238" y="1676400"/>
            <a:ext cx="2628341" cy="3331441"/>
          </a:xfrm>
          <a:prstGeom prst="rect">
            <a:avLst/>
          </a:prstGeom>
        </p:spPr>
        <p:txBody>
          <a:bodyPr/>
          <a:lstStyle/>
          <a:p>
            <a:endParaRPr lang="en-US"/>
          </a:p>
        </p:txBody>
      </p:sp>
      <p:sp>
        <p:nvSpPr>
          <p:cNvPr id="1048676" name="Рисунок 7"/>
          <p:cNvSpPr>
            <a:spLocks noGrp="1"/>
          </p:cNvSpPr>
          <p:nvPr>
            <p:ph type="pic" sz="quarter" idx="12"/>
          </p:nvPr>
        </p:nvSpPr>
        <p:spPr>
          <a:xfrm>
            <a:off x="6199076" y="1676400"/>
            <a:ext cx="2628341" cy="3331441"/>
          </a:xfrm>
          <a:prstGeom prst="rect">
            <a:avLst/>
          </a:prstGeom>
        </p:spPr>
        <p:txBody>
          <a:bodyPr/>
          <a:lstStyle/>
          <a:p>
            <a:endParaRPr lang="en-US"/>
          </a:p>
        </p:txBody>
      </p:sp>
      <p:sp>
        <p:nvSpPr>
          <p:cNvPr id="1048677" name="Рисунок 7"/>
          <p:cNvSpPr>
            <a:spLocks noGrp="1"/>
          </p:cNvSpPr>
          <p:nvPr>
            <p:ph type="pic" sz="quarter" idx="13"/>
          </p:nvPr>
        </p:nvSpPr>
        <p:spPr>
          <a:xfrm>
            <a:off x="9031913" y="1676400"/>
            <a:ext cx="2628341" cy="3331441"/>
          </a:xfrm>
          <a:prstGeom prst="rect">
            <a:avLst/>
          </a:prstGeom>
        </p:spPr>
        <p:txBody>
          <a:bodyPr/>
          <a:lstStyle/>
          <a:p>
            <a:endParaRPr lang="en-US"/>
          </a:p>
        </p:txBody>
      </p:sp>
      <p:grpSp>
        <p:nvGrpSpPr>
          <p:cNvPr id="198" name="组合 5"/>
          <p:cNvGrpSpPr/>
          <p:nvPr userDrawn="1"/>
        </p:nvGrpSpPr>
        <p:grpSpPr>
          <a:xfrm>
            <a:off x="1" y="309616"/>
            <a:ext cx="271771" cy="623877"/>
            <a:chOff x="0" y="464567"/>
            <a:chExt cx="407728" cy="1152525"/>
          </a:xfrm>
        </p:grpSpPr>
        <p:sp>
          <p:nvSpPr>
            <p:cNvPr id="1048678" name="矩形 6"/>
            <p:cNvSpPr/>
            <p:nvPr userDrawn="1"/>
          </p:nvSpPr>
          <p:spPr>
            <a:xfrm>
              <a:off x="0" y="464567"/>
              <a:ext cx="288032" cy="1152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zh-CN" altLang="en-US" sz="1200">
                <a:solidFill>
                  <a:prstClr val="white"/>
                </a:solidFill>
              </a:endParaRPr>
            </a:p>
          </p:txBody>
        </p:sp>
        <p:sp>
          <p:nvSpPr>
            <p:cNvPr id="1048679" name="矩形 11"/>
            <p:cNvSpPr/>
            <p:nvPr userDrawn="1"/>
          </p:nvSpPr>
          <p:spPr>
            <a:xfrm>
              <a:off x="350128" y="464567"/>
              <a:ext cx="57600" cy="1152525"/>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zh-CN" altLang="en-US" sz="1200">
                <a:solidFill>
                  <a:prstClr val="white"/>
                </a:solidFill>
              </a:endParaRPr>
            </a:p>
          </p:txBody>
        </p:sp>
      </p:grpSp>
    </p:spTree>
    <p:extLst>
      <p:ext uri="{BB962C8B-B14F-4D97-AF65-F5344CB8AC3E}">
        <p14:creationId xmlns:p14="http://schemas.microsoft.com/office/powerpoint/2010/main" val="3630770127"/>
      </p:ext>
    </p:extLst>
  </p:cSld>
  <p:clrMapOvr>
    <a:masterClrMapping/>
  </p:clrMapOvr>
  <p:transition spd="slow" advClick="0" advTm="1000">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1049468" name="Рисунок 6"/>
          <p:cNvSpPr>
            <a:spLocks noGrp="1"/>
          </p:cNvSpPr>
          <p:nvPr>
            <p:ph type="pic" sz="quarter" idx="10"/>
          </p:nvPr>
        </p:nvSpPr>
        <p:spPr>
          <a:xfrm>
            <a:off x="4176714" y="2433308"/>
            <a:ext cx="3711693" cy="2073275"/>
          </a:xfrm>
        </p:spPr>
        <p:txBody>
          <a:bodyPr/>
          <a:lstStyle/>
          <a:p>
            <a:endParaRPr lang="ru-RU" dirty="0"/>
          </a:p>
        </p:txBody>
      </p:sp>
      <p:sp>
        <p:nvSpPr>
          <p:cNvPr id="1049469" name="Рисунок 6"/>
          <p:cNvSpPr>
            <a:spLocks noGrp="1"/>
          </p:cNvSpPr>
          <p:nvPr>
            <p:ph type="pic" sz="quarter" idx="11"/>
          </p:nvPr>
        </p:nvSpPr>
        <p:spPr>
          <a:xfrm>
            <a:off x="7888408" y="2433308"/>
            <a:ext cx="4303595" cy="2073275"/>
          </a:xfrm>
        </p:spPr>
        <p:txBody>
          <a:bodyPr/>
          <a:lstStyle/>
          <a:p>
            <a:endParaRPr lang="ru-RU" dirty="0"/>
          </a:p>
        </p:txBody>
      </p:sp>
      <p:sp>
        <p:nvSpPr>
          <p:cNvPr id="1049470" name="Рисунок 6"/>
          <p:cNvSpPr>
            <a:spLocks noGrp="1"/>
          </p:cNvSpPr>
          <p:nvPr>
            <p:ph type="pic" sz="quarter" idx="12"/>
          </p:nvPr>
        </p:nvSpPr>
        <p:spPr>
          <a:xfrm>
            <a:off x="0" y="2433308"/>
            <a:ext cx="4176712" cy="2073275"/>
          </a:xfrm>
        </p:spPr>
        <p:txBody>
          <a:bodyPr/>
          <a:lstStyle/>
          <a:p>
            <a:endParaRPr lang="ru-RU"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1049505" name="Date Placeholder 2"/>
          <p:cNvSpPr>
            <a:spLocks noGrp="1"/>
          </p:cNvSpPr>
          <p:nvPr>
            <p:ph type="dt" sz="half" idx="10"/>
          </p:nvPr>
        </p:nvSpPr>
        <p:spPr/>
        <p:txBody>
          <a:bodyPr/>
          <a:lstStyle/>
          <a:p>
            <a:fld id="{E2C234CB-ADBD-4865-ABCA-00FDCC1DFBBD}" type="datetime1">
              <a:rPr lang="en-GB" smtClean="0">
                <a:solidFill>
                  <a:srgbClr val="000000">
                    <a:tint val="75000"/>
                  </a:srgbClr>
                </a:solidFill>
              </a:rPr>
              <a:t>10/07/2020</a:t>
            </a:fld>
            <a:endParaRPr lang="en-GB">
              <a:solidFill>
                <a:srgbClr val="000000">
                  <a:tint val="75000"/>
                </a:srgbClr>
              </a:solidFill>
            </a:endParaRPr>
          </a:p>
        </p:txBody>
      </p:sp>
      <p:sp>
        <p:nvSpPr>
          <p:cNvPr id="1049506" name="Footer Placeholder 3"/>
          <p:cNvSpPr>
            <a:spLocks noGrp="1"/>
          </p:cNvSpPr>
          <p:nvPr>
            <p:ph type="ftr" sz="quarter" idx="11"/>
          </p:nvPr>
        </p:nvSpPr>
        <p:spPr/>
        <p:txBody>
          <a:bodyPr/>
          <a:lstStyle/>
          <a:p>
            <a:endParaRPr lang="en-GB">
              <a:solidFill>
                <a:srgbClr val="000000">
                  <a:tint val="75000"/>
                </a:srgbClr>
              </a:solidFill>
            </a:endParaRPr>
          </a:p>
        </p:txBody>
      </p:sp>
      <p:sp>
        <p:nvSpPr>
          <p:cNvPr id="1049507" name="Slide Number Placeholder 4"/>
          <p:cNvSpPr>
            <a:spLocks noGrp="1"/>
          </p:cNvSpPr>
          <p:nvPr>
            <p:ph type="sldNum" sz="quarter" idx="12"/>
          </p:nvPr>
        </p:nvSpPr>
        <p:spPr/>
        <p:txBody>
          <a:bodyPr/>
          <a:lstStyle/>
          <a:p>
            <a:fld id="{70C262CF-5CC9-4929-99CD-9F101191856B}" type="slidenum">
              <a:rPr lang="en-GB" smtClean="0">
                <a:solidFill>
                  <a:srgbClr val="000000">
                    <a:tint val="75000"/>
                  </a:srgbClr>
                </a:solidFill>
              </a:rPr>
              <a:t>‹#›</a:t>
            </a:fld>
            <a:endParaRPr lang="en-GB">
              <a:solidFill>
                <a:srgbClr val="000000">
                  <a:tint val="75000"/>
                </a:srgbClr>
              </a:solidFill>
            </a:endParaRP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ortfolio #2">
    <p:spTree>
      <p:nvGrpSpPr>
        <p:cNvPr id="1" name=""/>
        <p:cNvGrpSpPr/>
        <p:nvPr/>
      </p:nvGrpSpPr>
      <p:grpSpPr>
        <a:xfrm>
          <a:off x="0" y="0"/>
          <a:ext cx="0" cy="0"/>
          <a:chOff x="0" y="0"/>
          <a:chExt cx="0" cy="0"/>
        </a:xfrm>
      </p:grpSpPr>
      <p:sp>
        <p:nvSpPr>
          <p:cNvPr id="1049324" name="Picture Placeholder 6"/>
          <p:cNvSpPr>
            <a:spLocks noGrp="1"/>
          </p:cNvSpPr>
          <p:nvPr>
            <p:ph type="pic" sz="quarter" idx="10" hasCustomPrompt="1"/>
          </p:nvPr>
        </p:nvSpPr>
        <p:spPr>
          <a:xfrm>
            <a:off x="955675" y="2133599"/>
            <a:ext cx="2532888" cy="1847088"/>
          </a:xfrm>
          <a:prstGeom prst="rect">
            <a:avLst/>
          </a:prstGeom>
          <a:solidFill>
            <a:schemeClr val="tx2"/>
          </a:solidFill>
        </p:spPr>
        <p:txBody>
          <a:bodyPr/>
          <a:lstStyle>
            <a:lvl1pPr marL="0" indent="0">
              <a:buNone/>
              <a:defRPr sz="800">
                <a:latin typeface="微软雅黑" panose="020B0503020204020204" pitchFamily="34" charset="-122"/>
              </a:defRPr>
            </a:lvl1pPr>
          </a:lstStyle>
          <a:p>
            <a:r>
              <a:rPr lang="en-US" dirty="0"/>
              <a:t>Portfolio#</a:t>
            </a:r>
          </a:p>
        </p:txBody>
      </p:sp>
      <p:sp>
        <p:nvSpPr>
          <p:cNvPr id="1049325" name="Picture Placeholder 6"/>
          <p:cNvSpPr>
            <a:spLocks noGrp="1"/>
          </p:cNvSpPr>
          <p:nvPr>
            <p:ph type="pic" sz="quarter" idx="11" hasCustomPrompt="1"/>
          </p:nvPr>
        </p:nvSpPr>
        <p:spPr>
          <a:xfrm>
            <a:off x="3538540" y="2133599"/>
            <a:ext cx="2532888" cy="1847088"/>
          </a:xfrm>
          <a:prstGeom prst="rect">
            <a:avLst/>
          </a:prstGeom>
          <a:solidFill>
            <a:schemeClr val="tx2"/>
          </a:solidFill>
        </p:spPr>
        <p:txBody>
          <a:bodyPr/>
          <a:lstStyle>
            <a:lvl1pPr marL="0" indent="0">
              <a:buNone/>
              <a:defRPr sz="800">
                <a:latin typeface="微软雅黑" panose="020B0503020204020204" pitchFamily="34" charset="-122"/>
              </a:defRPr>
            </a:lvl1pPr>
          </a:lstStyle>
          <a:p>
            <a:r>
              <a:rPr lang="en-US" dirty="0"/>
              <a:t>Portfolio#</a:t>
            </a:r>
          </a:p>
        </p:txBody>
      </p:sp>
      <p:sp>
        <p:nvSpPr>
          <p:cNvPr id="1049326" name="Picture Placeholder 6"/>
          <p:cNvSpPr>
            <a:spLocks noGrp="1"/>
          </p:cNvSpPr>
          <p:nvPr>
            <p:ph type="pic" sz="quarter" idx="12" hasCustomPrompt="1"/>
          </p:nvPr>
        </p:nvSpPr>
        <p:spPr>
          <a:xfrm>
            <a:off x="6121400" y="2133599"/>
            <a:ext cx="2532888" cy="1847088"/>
          </a:xfrm>
          <a:prstGeom prst="rect">
            <a:avLst/>
          </a:prstGeom>
          <a:solidFill>
            <a:schemeClr val="tx2"/>
          </a:solidFill>
        </p:spPr>
        <p:txBody>
          <a:bodyPr/>
          <a:lstStyle>
            <a:lvl1pPr marL="0" indent="0">
              <a:buNone/>
              <a:defRPr sz="800">
                <a:latin typeface="微软雅黑" panose="020B0503020204020204" pitchFamily="34" charset="-122"/>
              </a:defRPr>
            </a:lvl1pPr>
          </a:lstStyle>
          <a:p>
            <a:r>
              <a:rPr lang="en-US" dirty="0"/>
              <a:t>Portfolio#</a:t>
            </a:r>
          </a:p>
        </p:txBody>
      </p:sp>
      <p:sp>
        <p:nvSpPr>
          <p:cNvPr id="1049327" name="Picture Placeholder 6"/>
          <p:cNvSpPr>
            <a:spLocks noGrp="1"/>
          </p:cNvSpPr>
          <p:nvPr>
            <p:ph type="pic" sz="quarter" idx="13" hasCustomPrompt="1"/>
          </p:nvPr>
        </p:nvSpPr>
        <p:spPr>
          <a:xfrm>
            <a:off x="8704263" y="2133599"/>
            <a:ext cx="2532888" cy="1847088"/>
          </a:xfrm>
          <a:prstGeom prst="rect">
            <a:avLst/>
          </a:prstGeom>
          <a:solidFill>
            <a:schemeClr val="tx2"/>
          </a:solidFill>
        </p:spPr>
        <p:txBody>
          <a:bodyPr/>
          <a:lstStyle>
            <a:lvl1pPr marL="0" indent="0">
              <a:buNone/>
              <a:defRPr sz="800">
                <a:latin typeface="微软雅黑" panose="020B0503020204020204" pitchFamily="34" charset="-122"/>
              </a:defRPr>
            </a:lvl1pPr>
          </a:lstStyle>
          <a:p>
            <a:r>
              <a:rPr lang="en-US" dirty="0"/>
              <a:t>Portfolio#</a:t>
            </a:r>
          </a:p>
        </p:txBody>
      </p:sp>
      <p:sp>
        <p:nvSpPr>
          <p:cNvPr id="1049328" name="Picture Placeholder 6"/>
          <p:cNvSpPr>
            <a:spLocks noGrp="1"/>
          </p:cNvSpPr>
          <p:nvPr>
            <p:ph type="pic" sz="quarter" idx="14" hasCustomPrompt="1"/>
          </p:nvPr>
        </p:nvSpPr>
        <p:spPr>
          <a:xfrm>
            <a:off x="963133" y="4024312"/>
            <a:ext cx="2532888" cy="1847088"/>
          </a:xfrm>
          <a:prstGeom prst="rect">
            <a:avLst/>
          </a:prstGeom>
          <a:solidFill>
            <a:schemeClr val="tx2"/>
          </a:solidFill>
        </p:spPr>
        <p:txBody>
          <a:bodyPr/>
          <a:lstStyle>
            <a:lvl1pPr marL="0" indent="0">
              <a:buNone/>
              <a:defRPr sz="800">
                <a:latin typeface="微软雅黑" panose="020B0503020204020204" pitchFamily="34" charset="-122"/>
              </a:defRPr>
            </a:lvl1pPr>
          </a:lstStyle>
          <a:p>
            <a:r>
              <a:rPr lang="en-US" dirty="0"/>
              <a:t>Portfolio#</a:t>
            </a:r>
          </a:p>
        </p:txBody>
      </p:sp>
      <p:sp>
        <p:nvSpPr>
          <p:cNvPr id="1049329" name="Picture Placeholder 6"/>
          <p:cNvSpPr>
            <a:spLocks noGrp="1"/>
          </p:cNvSpPr>
          <p:nvPr>
            <p:ph type="pic" sz="quarter" idx="15" hasCustomPrompt="1"/>
          </p:nvPr>
        </p:nvSpPr>
        <p:spPr>
          <a:xfrm>
            <a:off x="3545996" y="4024312"/>
            <a:ext cx="2532888" cy="1847088"/>
          </a:xfrm>
          <a:prstGeom prst="rect">
            <a:avLst/>
          </a:prstGeom>
          <a:solidFill>
            <a:schemeClr val="tx2"/>
          </a:solidFill>
        </p:spPr>
        <p:txBody>
          <a:bodyPr/>
          <a:lstStyle>
            <a:lvl1pPr marL="0" indent="0">
              <a:buNone/>
              <a:defRPr sz="800">
                <a:latin typeface="微软雅黑" panose="020B0503020204020204" pitchFamily="34" charset="-122"/>
              </a:defRPr>
            </a:lvl1pPr>
          </a:lstStyle>
          <a:p>
            <a:r>
              <a:rPr lang="en-US" dirty="0"/>
              <a:t>Portfolio#</a:t>
            </a:r>
          </a:p>
        </p:txBody>
      </p:sp>
      <p:sp>
        <p:nvSpPr>
          <p:cNvPr id="1049330" name="Picture Placeholder 6"/>
          <p:cNvSpPr>
            <a:spLocks noGrp="1"/>
          </p:cNvSpPr>
          <p:nvPr>
            <p:ph type="pic" sz="quarter" idx="16" hasCustomPrompt="1"/>
          </p:nvPr>
        </p:nvSpPr>
        <p:spPr>
          <a:xfrm>
            <a:off x="6128860" y="4024312"/>
            <a:ext cx="2532888" cy="1847088"/>
          </a:xfrm>
          <a:prstGeom prst="rect">
            <a:avLst/>
          </a:prstGeom>
          <a:solidFill>
            <a:schemeClr val="tx2"/>
          </a:solidFill>
        </p:spPr>
        <p:txBody>
          <a:bodyPr/>
          <a:lstStyle>
            <a:lvl1pPr marL="0" indent="0">
              <a:buNone/>
              <a:defRPr sz="800">
                <a:latin typeface="微软雅黑" panose="020B0503020204020204" pitchFamily="34" charset="-122"/>
              </a:defRPr>
            </a:lvl1pPr>
          </a:lstStyle>
          <a:p>
            <a:r>
              <a:rPr lang="en-US" dirty="0"/>
              <a:t>Portfolio#</a:t>
            </a:r>
          </a:p>
        </p:txBody>
      </p:sp>
      <p:sp>
        <p:nvSpPr>
          <p:cNvPr id="1049331" name="Picture Placeholder 6"/>
          <p:cNvSpPr>
            <a:spLocks noGrp="1"/>
          </p:cNvSpPr>
          <p:nvPr>
            <p:ph type="pic" sz="quarter" idx="17" hasCustomPrompt="1"/>
          </p:nvPr>
        </p:nvSpPr>
        <p:spPr>
          <a:xfrm>
            <a:off x="8711723" y="4024312"/>
            <a:ext cx="2532888" cy="1847088"/>
          </a:xfrm>
          <a:prstGeom prst="rect">
            <a:avLst/>
          </a:prstGeom>
          <a:solidFill>
            <a:schemeClr val="tx2"/>
          </a:solidFill>
        </p:spPr>
        <p:txBody>
          <a:bodyPr/>
          <a:lstStyle>
            <a:lvl1pPr marL="0" indent="0">
              <a:buNone/>
              <a:defRPr sz="800">
                <a:latin typeface="微软雅黑" panose="020B0503020204020204" pitchFamily="34" charset="-122"/>
              </a:defRPr>
            </a:lvl1pPr>
          </a:lstStyle>
          <a:p>
            <a:r>
              <a:rPr lang="en-US" dirty="0"/>
              <a:t>Portfolio#</a:t>
            </a:r>
          </a:p>
        </p:txBody>
      </p:sp>
    </p:spTree>
  </p:cSld>
  <p:clrMapOvr>
    <a:masterClrMapping/>
  </p:clrMapOvr>
  <p:transition spd="slow" advClick="0" advTm="3000">
    <p:blinds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Tree>
  </p:cSld>
  <p:clrMapOvr>
    <a:masterClrMapping/>
  </p:clrMapOvr>
  <p:transition spd="slow" advClick="0" advTm="30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523" name="Title 1"/>
          <p:cNvSpPr>
            <a:spLocks noGrp="1"/>
          </p:cNvSpPr>
          <p:nvPr>
            <p:ph type="title"/>
          </p:nvPr>
        </p:nvSpPr>
        <p:spPr/>
        <p:txBody>
          <a:bodyPr/>
          <a:lstStyle/>
          <a:p>
            <a:r>
              <a:rPr lang="en-US"/>
              <a:t>Click to edit Master title style</a:t>
            </a:r>
          </a:p>
        </p:txBody>
      </p:sp>
      <p:sp>
        <p:nvSpPr>
          <p:cNvPr id="1049524"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525" name="Date Placeholder 3"/>
          <p:cNvSpPr>
            <a:spLocks noGrp="1"/>
          </p:cNvSpPr>
          <p:nvPr>
            <p:ph type="dt" sz="half" idx="10"/>
          </p:nvPr>
        </p:nvSpPr>
        <p:spPr/>
        <p:txBody>
          <a:bodyPr/>
          <a:lstStyle/>
          <a:p>
            <a:fld id="{2A0F5ED5-C6F5-4F88-AEBF-DE878BE294C7}" type="datetimeFigureOut">
              <a:rPr lang="en-US" altLang="zh-CN"/>
              <a:t>7/10/20</a:t>
            </a:fld>
            <a:endParaRPr lang="en-US" altLang="zh-CN"/>
          </a:p>
        </p:txBody>
      </p:sp>
      <p:sp>
        <p:nvSpPr>
          <p:cNvPr id="1049526" name="Footer Placeholder 4"/>
          <p:cNvSpPr>
            <a:spLocks noGrp="1"/>
          </p:cNvSpPr>
          <p:nvPr>
            <p:ph type="ftr" sz="quarter" idx="11"/>
          </p:nvPr>
        </p:nvSpPr>
        <p:spPr/>
        <p:txBody>
          <a:bodyPr/>
          <a:lstStyle/>
          <a:p>
            <a:endParaRPr lang="zh-CN" altLang="zh-CN"/>
          </a:p>
        </p:txBody>
      </p:sp>
      <p:sp>
        <p:nvSpPr>
          <p:cNvPr id="1049527" name="Slide Number Placeholder 5"/>
          <p:cNvSpPr>
            <a:spLocks noGrp="1"/>
          </p:cNvSpPr>
          <p:nvPr>
            <p:ph type="sldNum" sz="quarter" idx="12"/>
          </p:nvPr>
        </p:nvSpPr>
        <p:spPr/>
        <p:txBody>
          <a:bodyPr/>
          <a:lstStyle/>
          <a:p>
            <a:fld id="{8A7DCC55-AD72-45FD-84C6-D07F9E301CA0}" type="slidenum">
              <a:rPr lang="en-US" altLang="zh-CN"/>
              <a:t>‹#›</a:t>
            </a:fld>
            <a:endParaRPr lang="en-US" altLang="zh-CN"/>
          </a:p>
        </p:txBody>
      </p:sp>
    </p:spTree>
  </p:cSld>
  <p:clrMapOvr>
    <a:masterClrMapping/>
  </p:clrMapOvr>
  <p:transition spd="med">
    <p:dissolv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1049549" name="图片占位符 3"/>
          <p:cNvSpPr>
            <a:spLocks noGrp="1"/>
          </p:cNvSpPr>
          <p:nvPr>
            <p:ph type="pic" sz="quarter" idx="10"/>
          </p:nvPr>
        </p:nvSpPr>
        <p:spPr>
          <a:xfrm>
            <a:off x="0" y="0"/>
            <a:ext cx="12192000" cy="6858000"/>
          </a:xfrm>
        </p:spPr>
        <p:txBody>
          <a:bodyPr>
            <a:normAutofit/>
          </a:bodyPr>
          <a:lstStyle>
            <a:lvl1pPr>
              <a:defRPr sz="1200">
                <a:solidFill>
                  <a:schemeClr val="tx1">
                    <a:lumMod val="50000"/>
                    <a:lumOff val="50000"/>
                  </a:schemeClr>
                </a:solidFill>
              </a:defRPr>
            </a:lvl1pPr>
          </a:lstStyle>
          <a:p>
            <a:endParaRPr lang="zh-CN" altLang="en-US"/>
          </a:p>
        </p:txBody>
      </p:sp>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049554" name="图片占位符 5"/>
          <p:cNvSpPr>
            <a:spLocks noGrp="1"/>
          </p:cNvSpPr>
          <p:nvPr>
            <p:ph type="pic" sz="quarter" idx="10"/>
          </p:nvPr>
        </p:nvSpPr>
        <p:spPr>
          <a:xfrm>
            <a:off x="1149247" y="1453311"/>
            <a:ext cx="1898754" cy="1898754"/>
          </a:xfrm>
          <a:custGeom>
            <a:avLst/>
            <a:gdLst>
              <a:gd name="connsiteX0" fmla="*/ 949377 w 1898754"/>
              <a:gd name="connsiteY0" fmla="*/ 0 h 1898754"/>
              <a:gd name="connsiteX1" fmla="*/ 1898754 w 1898754"/>
              <a:gd name="connsiteY1" fmla="*/ 949377 h 1898754"/>
              <a:gd name="connsiteX2" fmla="*/ 949377 w 1898754"/>
              <a:gd name="connsiteY2" fmla="*/ 1898754 h 1898754"/>
              <a:gd name="connsiteX3" fmla="*/ 0 w 1898754"/>
              <a:gd name="connsiteY3" fmla="*/ 949377 h 1898754"/>
              <a:gd name="connsiteX4" fmla="*/ 949377 w 1898754"/>
              <a:gd name="connsiteY4" fmla="*/ 0 h 1898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8754" h="1898754">
                <a:moveTo>
                  <a:pt x="949377" y="0"/>
                </a:moveTo>
                <a:cubicBezTo>
                  <a:pt x="1473703" y="0"/>
                  <a:pt x="1898754" y="425051"/>
                  <a:pt x="1898754" y="949377"/>
                </a:cubicBezTo>
                <a:cubicBezTo>
                  <a:pt x="1898754" y="1473703"/>
                  <a:pt x="1473703" y="1898754"/>
                  <a:pt x="949377" y="1898754"/>
                </a:cubicBezTo>
                <a:cubicBezTo>
                  <a:pt x="425051" y="1898754"/>
                  <a:pt x="0" y="1473703"/>
                  <a:pt x="0" y="949377"/>
                </a:cubicBezTo>
                <a:cubicBezTo>
                  <a:pt x="0" y="425051"/>
                  <a:pt x="425051" y="0"/>
                  <a:pt x="949377" y="0"/>
                </a:cubicBezTo>
                <a:close/>
              </a:path>
            </a:pathLst>
          </a:custGeom>
        </p:spPr>
        <p:txBody>
          <a:bodyPr wrap="square">
            <a:noAutofit/>
          </a:bodyPr>
          <a:lstStyle>
            <a:lvl1pPr>
              <a:defRPr sz="1400">
                <a:solidFill>
                  <a:schemeClr val="tx1">
                    <a:lumMod val="50000"/>
                    <a:lumOff val="50000"/>
                  </a:schemeClr>
                </a:solidFill>
              </a:defRPr>
            </a:lvl1pPr>
          </a:lstStyle>
          <a:p>
            <a:endParaRPr lang="zh-CN" altLang="en-US"/>
          </a:p>
        </p:txBody>
      </p:sp>
      <p:sp>
        <p:nvSpPr>
          <p:cNvPr id="1049555" name="矩形 1"/>
          <p:cNvSpPr/>
          <p:nvPr userDrawn="1"/>
        </p:nvSpPr>
        <p:spPr>
          <a:xfrm>
            <a:off x="262317" y="297180"/>
            <a:ext cx="1206631"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latin typeface="微软雅黑" panose="020B0503020204020204" pitchFamily="34" charset="-122"/>
            </a:endParaRPr>
          </a:p>
        </p:txBody>
      </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asic 1.5">
    <p:spTree>
      <p:nvGrpSpPr>
        <p:cNvPr id="1" name=""/>
        <p:cNvGrpSpPr/>
        <p:nvPr/>
      </p:nvGrpSpPr>
      <p:grpSpPr>
        <a:xfrm>
          <a:off x="0" y="0"/>
          <a:ext cx="0" cy="0"/>
          <a:chOff x="0" y="0"/>
          <a:chExt cx="0" cy="0"/>
        </a:xfrm>
      </p:grpSpPr>
      <p:sp>
        <p:nvSpPr>
          <p:cNvPr id="1049273" name="矩形 1"/>
          <p:cNvSpPr/>
          <p:nvPr userDrawn="1"/>
        </p:nvSpPr>
        <p:spPr>
          <a:xfrm>
            <a:off x="262317" y="297180"/>
            <a:ext cx="1206631"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latin typeface="微软雅黑" panose="020B0503020204020204" pitchFamily="34" charset="-122"/>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1049519"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微软雅黑" panose="020B0503020204020204" pitchFamily="34" charset="-122"/>
              </a:defRPr>
            </a:lvl1pPr>
            <a:lvl2pPr marL="457177" indent="0" algn="ctr">
              <a:buNone/>
              <a:defRPr sz="2000"/>
            </a:lvl2pPr>
            <a:lvl3pPr marL="914354" indent="0" algn="ctr">
              <a:buNone/>
              <a:defRPr sz="1800"/>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dirty="0"/>
              <a:t>Click to edit Master subtitle style</a:t>
            </a:r>
            <a:endParaRPr lang="id-ID" dirty="0"/>
          </a:p>
        </p:txBody>
      </p:sp>
      <p:sp>
        <p:nvSpPr>
          <p:cNvPr id="1049520" name="Date Placeholder 3"/>
          <p:cNvSpPr>
            <a:spLocks noGrp="1"/>
          </p:cNvSpPr>
          <p:nvPr>
            <p:ph type="dt" sz="half" idx="10"/>
          </p:nvPr>
        </p:nvSpPr>
        <p:spPr>
          <a:xfrm>
            <a:off x="838200" y="6356351"/>
            <a:ext cx="2743200" cy="365125"/>
          </a:xfrm>
          <a:prstGeom prst="rect">
            <a:avLst/>
          </a:prstGeom>
        </p:spPr>
        <p:txBody>
          <a:bodyPr/>
          <a:lstStyle>
            <a:lvl1pPr>
              <a:defRPr>
                <a:latin typeface="微软雅黑" panose="020B0503020204020204" pitchFamily="34" charset="-122"/>
              </a:defRPr>
            </a:lvl1pPr>
          </a:lstStyle>
          <a:p>
            <a:fld id="{EB5C08A1-7713-47CE-97B4-863D833656A0}" type="datetimeFigureOut">
              <a:rPr lang="id-ID" smtClean="0"/>
              <a:t>10/07/20</a:t>
            </a:fld>
            <a:endParaRPr lang="id-ID" dirty="0"/>
          </a:p>
        </p:txBody>
      </p:sp>
      <p:sp>
        <p:nvSpPr>
          <p:cNvPr id="1049521" name="Footer Placeholder 4"/>
          <p:cNvSpPr>
            <a:spLocks noGrp="1"/>
          </p:cNvSpPr>
          <p:nvPr>
            <p:ph type="ftr" sz="quarter" idx="11"/>
          </p:nvPr>
        </p:nvSpPr>
        <p:spPr>
          <a:xfrm>
            <a:off x="4038600" y="6356351"/>
            <a:ext cx="4114800" cy="365125"/>
          </a:xfrm>
          <a:prstGeom prst="rect">
            <a:avLst/>
          </a:prstGeom>
        </p:spPr>
        <p:txBody>
          <a:bodyPr/>
          <a:lstStyle>
            <a:lvl1pPr>
              <a:defRPr>
                <a:latin typeface="微软雅黑" panose="020B0503020204020204" pitchFamily="34" charset="-122"/>
              </a:defRPr>
            </a:lvl1pPr>
          </a:lstStyle>
          <a:p>
            <a:endParaRPr lang="id-ID" dirty="0"/>
          </a:p>
        </p:txBody>
      </p:sp>
      <p:sp>
        <p:nvSpPr>
          <p:cNvPr id="1049522" name="Slide Number Placeholder 5"/>
          <p:cNvSpPr>
            <a:spLocks noGrp="1"/>
          </p:cNvSpPr>
          <p:nvPr>
            <p:ph type="sldNum" sz="quarter" idx="12"/>
          </p:nvPr>
        </p:nvSpPr>
        <p:spPr>
          <a:xfrm>
            <a:off x="10858501" y="6356351"/>
            <a:ext cx="495300" cy="365125"/>
          </a:xfrm>
          <a:prstGeom prst="rect">
            <a:avLst/>
          </a:prstGeom>
        </p:spPr>
        <p:txBody>
          <a:bodyPr/>
          <a:lstStyle>
            <a:lvl1pPr>
              <a:defRPr sz="1050">
                <a:latin typeface="微软雅黑" panose="020B0503020204020204" pitchFamily="34" charset="-122"/>
              </a:defRPr>
            </a:lvl1pPr>
          </a:lstStyle>
          <a:p>
            <a:fld id="{BD3C9449-514E-4F2F-BDF6-E5528CC1E8B5}" type="slidenum">
              <a:rPr lang="id-ID" smtClean="0"/>
              <a:t>‹#›</a:t>
            </a:fld>
            <a:endParaRPr lang="id-ID"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1049489" name="图片占位符 5"/>
          <p:cNvSpPr>
            <a:spLocks noGrp="1"/>
          </p:cNvSpPr>
          <p:nvPr>
            <p:ph type="pic" sz="quarter" idx="10"/>
          </p:nvPr>
        </p:nvSpPr>
        <p:spPr>
          <a:xfrm>
            <a:off x="7936925" y="2700092"/>
            <a:ext cx="1796874" cy="1796874"/>
          </a:xfrm>
          <a:custGeom>
            <a:avLst/>
            <a:gdLst>
              <a:gd name="connsiteX0" fmla="*/ 898437 w 1796874"/>
              <a:gd name="connsiteY0" fmla="*/ 0 h 1796874"/>
              <a:gd name="connsiteX1" fmla="*/ 1796874 w 1796874"/>
              <a:gd name="connsiteY1" fmla="*/ 898437 h 1796874"/>
              <a:gd name="connsiteX2" fmla="*/ 898437 w 1796874"/>
              <a:gd name="connsiteY2" fmla="*/ 1796874 h 1796874"/>
              <a:gd name="connsiteX3" fmla="*/ 0 w 1796874"/>
              <a:gd name="connsiteY3" fmla="*/ 898437 h 1796874"/>
              <a:gd name="connsiteX4" fmla="*/ 898437 w 1796874"/>
              <a:gd name="connsiteY4" fmla="*/ 0 h 1796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874" h="1796874">
                <a:moveTo>
                  <a:pt x="898437" y="0"/>
                </a:moveTo>
                <a:cubicBezTo>
                  <a:pt x="1394630" y="0"/>
                  <a:pt x="1796874" y="402244"/>
                  <a:pt x="1796874" y="898437"/>
                </a:cubicBezTo>
                <a:cubicBezTo>
                  <a:pt x="1796874" y="1394630"/>
                  <a:pt x="1394630" y="1796874"/>
                  <a:pt x="898437" y="1796874"/>
                </a:cubicBezTo>
                <a:cubicBezTo>
                  <a:pt x="402244" y="1796874"/>
                  <a:pt x="0" y="1394630"/>
                  <a:pt x="0" y="898437"/>
                </a:cubicBezTo>
                <a:cubicBezTo>
                  <a:pt x="0" y="402244"/>
                  <a:pt x="402244" y="0"/>
                  <a:pt x="898437" y="0"/>
                </a:cubicBezTo>
                <a:close/>
              </a:path>
            </a:pathLst>
          </a:custGeom>
        </p:spPr>
        <p:txBody>
          <a:bodyPr wrap="square">
            <a:noAutofit/>
          </a:bodyPr>
          <a:lstStyle>
            <a:lvl1pPr>
              <a:defRPr sz="1400">
                <a:solidFill>
                  <a:schemeClr val="tx1">
                    <a:lumMod val="50000"/>
                    <a:lumOff val="50000"/>
                  </a:schemeClr>
                </a:solidFill>
              </a:defRPr>
            </a:lvl1pPr>
          </a:lstStyle>
          <a:p>
            <a:endParaRPr lang="zh-CN" altLang="en-US"/>
          </a:p>
        </p:txBody>
      </p:sp>
      <p:sp>
        <p:nvSpPr>
          <p:cNvPr id="1049490" name="矩形 1"/>
          <p:cNvSpPr/>
          <p:nvPr userDrawn="1"/>
        </p:nvSpPr>
        <p:spPr>
          <a:xfrm>
            <a:off x="262317" y="297180"/>
            <a:ext cx="1206631"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latin typeface="微软雅黑" panose="020B0503020204020204" pitchFamily="34" charset="-122"/>
            </a:endParaRPr>
          </a:p>
        </p:txBody>
      </p:sp>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
        <p:nvSpPr>
          <p:cNvPr id="1049665" name="Date Placeholder 2"/>
          <p:cNvSpPr>
            <a:spLocks noGrp="1"/>
          </p:cNvSpPr>
          <p:nvPr>
            <p:ph type="dt" sz="half" idx="10"/>
          </p:nvPr>
        </p:nvSpPr>
        <p:spPr/>
        <p:txBody>
          <a:bodyPr/>
          <a:lstStyle/>
          <a:p>
            <a:fld id="{E2C234CB-ADBD-4865-ABCA-00FDCC1DFBBD}" type="datetime1">
              <a:rPr lang="en-GB" smtClean="0"/>
              <a:t>10/07/2020</a:t>
            </a:fld>
            <a:endParaRPr lang="en-GB"/>
          </a:p>
        </p:txBody>
      </p:sp>
      <p:sp>
        <p:nvSpPr>
          <p:cNvPr id="1049666" name="Footer Placeholder 3"/>
          <p:cNvSpPr>
            <a:spLocks noGrp="1"/>
          </p:cNvSpPr>
          <p:nvPr>
            <p:ph type="ftr" sz="quarter" idx="11"/>
          </p:nvPr>
        </p:nvSpPr>
        <p:spPr/>
        <p:txBody>
          <a:bodyPr/>
          <a:lstStyle/>
          <a:p>
            <a:endParaRPr lang="en-GB"/>
          </a:p>
        </p:txBody>
      </p:sp>
      <p:sp>
        <p:nvSpPr>
          <p:cNvPr id="1049667" name="Slide Number Placeholder 4"/>
          <p:cNvSpPr>
            <a:spLocks noGrp="1"/>
          </p:cNvSpPr>
          <p:nvPr>
            <p:ph type="sldNum" sz="quarter" idx="12"/>
          </p:nvPr>
        </p:nvSpPr>
        <p:spPr/>
        <p:txBody>
          <a:bodyPr/>
          <a:lstStyle/>
          <a:p>
            <a:fld id="{70C262CF-5CC9-4929-99CD-9F101191856B}" type="slidenum">
              <a:rPr lang="en-GB" smtClean="0"/>
              <a:t>‹#›</a:t>
            </a:fld>
            <a:endParaRPr lang="en-GB"/>
          </a:p>
        </p:txBody>
      </p:sp>
      <p:sp>
        <p:nvSpPr>
          <p:cNvPr id="1049668" name="矩形 5"/>
          <p:cNvSpPr/>
          <p:nvPr userDrawn="1"/>
        </p:nvSpPr>
        <p:spPr>
          <a:xfrm>
            <a:off x="262317" y="297180"/>
            <a:ext cx="1206631"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latin typeface="微软雅黑" panose="020B0503020204020204" pitchFamily="34" charset="-122"/>
            </a:endParaRPr>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0_标题和内容">
    <p:spTree>
      <p:nvGrpSpPr>
        <p:cNvPr id="1" name=""/>
        <p:cNvGrpSpPr/>
        <p:nvPr/>
      </p:nvGrpSpPr>
      <p:grpSpPr>
        <a:xfrm>
          <a:off x="0" y="0"/>
          <a:ext cx="0" cy="0"/>
          <a:chOff x="0" y="0"/>
          <a:chExt cx="0" cy="0"/>
        </a:xfrm>
      </p:grpSpPr>
      <p:sp>
        <p:nvSpPr>
          <p:cNvPr id="1049436" name="矩形 1"/>
          <p:cNvSpPr/>
          <p:nvPr userDrawn="1"/>
        </p:nvSpPr>
        <p:spPr>
          <a:xfrm>
            <a:off x="262317" y="297180"/>
            <a:ext cx="1206631"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latin typeface="微软雅黑" panose="020B0503020204020204" pitchFamily="34" charset="-122"/>
            </a:endParaRPr>
          </a:p>
        </p:txBody>
      </p:sp>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1049615" name="图片占位符 4"/>
          <p:cNvSpPr>
            <a:spLocks noGrp="1"/>
          </p:cNvSpPr>
          <p:nvPr>
            <p:ph type="pic" sz="quarter" idx="10"/>
          </p:nvPr>
        </p:nvSpPr>
        <p:spPr>
          <a:xfrm>
            <a:off x="6030914" y="0"/>
            <a:ext cx="6161086" cy="6858000"/>
          </a:xfrm>
          <a:custGeom>
            <a:avLst/>
            <a:gdLst>
              <a:gd name="connsiteX0" fmla="*/ 0 w 6161086"/>
              <a:gd name="connsiteY0" fmla="*/ 0 h 6858000"/>
              <a:gd name="connsiteX1" fmla="*/ 6161086 w 6161086"/>
              <a:gd name="connsiteY1" fmla="*/ 0 h 6858000"/>
              <a:gd name="connsiteX2" fmla="*/ 6161086 w 6161086"/>
              <a:gd name="connsiteY2" fmla="*/ 6858000 h 6858000"/>
              <a:gd name="connsiteX3" fmla="*/ 3959468 w 61610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61086" h="6858000">
                <a:moveTo>
                  <a:pt x="0" y="0"/>
                </a:moveTo>
                <a:lnTo>
                  <a:pt x="6161086" y="0"/>
                </a:lnTo>
                <a:lnTo>
                  <a:pt x="6161086" y="6858000"/>
                </a:lnTo>
                <a:lnTo>
                  <a:pt x="3959468" y="6858000"/>
                </a:lnTo>
                <a:close/>
              </a:path>
            </a:pathLst>
          </a:custGeom>
        </p:spPr>
        <p:txBody>
          <a:bodyPr wrap="square">
            <a:noAutofit/>
          </a:bodyPr>
          <a:lstStyle>
            <a:lvl1pPr>
              <a:defRPr sz="1400">
                <a:solidFill>
                  <a:schemeClr val="tx1">
                    <a:lumMod val="50000"/>
                    <a:lumOff val="50000"/>
                  </a:schemeClr>
                </a:solidFill>
              </a:defRPr>
            </a:lvl1pPr>
          </a:lstStyle>
          <a:p>
            <a:endParaRPr lang="zh-CN" altLang="en-US"/>
          </a:p>
        </p:txBody>
      </p:sp>
      <p:sp>
        <p:nvSpPr>
          <p:cNvPr id="1049616" name="矩形 5"/>
          <p:cNvSpPr/>
          <p:nvPr userDrawn="1"/>
        </p:nvSpPr>
        <p:spPr>
          <a:xfrm>
            <a:off x="262317" y="297180"/>
            <a:ext cx="1206631"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latin typeface="微软雅黑" panose="020B0503020204020204" pitchFamily="34" charset="-122"/>
            </a:endParaRPr>
          </a:p>
        </p:txBody>
      </p:sp>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1049499" name="图片占位符 4"/>
          <p:cNvSpPr>
            <a:spLocks noGrp="1"/>
          </p:cNvSpPr>
          <p:nvPr>
            <p:ph type="pic" sz="quarter" idx="10"/>
          </p:nvPr>
        </p:nvSpPr>
        <p:spPr>
          <a:xfrm>
            <a:off x="1" y="0"/>
            <a:ext cx="5081451" cy="6858000"/>
          </a:xfrm>
          <a:custGeom>
            <a:avLst/>
            <a:gdLst>
              <a:gd name="connsiteX0" fmla="*/ 0 w 5081451"/>
              <a:gd name="connsiteY0" fmla="*/ 0 h 6858000"/>
              <a:gd name="connsiteX1" fmla="*/ 5081451 w 5081451"/>
              <a:gd name="connsiteY1" fmla="*/ 0 h 6858000"/>
              <a:gd name="connsiteX2" fmla="*/ 5081451 w 5081451"/>
              <a:gd name="connsiteY2" fmla="*/ 6858000 h 6858000"/>
              <a:gd name="connsiteX3" fmla="*/ 0 w 50814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81451" h="6858000">
                <a:moveTo>
                  <a:pt x="0" y="0"/>
                </a:moveTo>
                <a:lnTo>
                  <a:pt x="5081451" y="0"/>
                </a:lnTo>
                <a:lnTo>
                  <a:pt x="5081451" y="6858000"/>
                </a:lnTo>
                <a:lnTo>
                  <a:pt x="0" y="6858000"/>
                </a:lnTo>
                <a:close/>
              </a:path>
            </a:pathLst>
          </a:custGeom>
        </p:spPr>
        <p:txBody>
          <a:bodyPr wrap="square">
            <a:noAutofit/>
          </a:bodyPr>
          <a:lstStyle>
            <a:lvl1pPr>
              <a:defRPr sz="1400">
                <a:solidFill>
                  <a:schemeClr val="tx1">
                    <a:lumMod val="50000"/>
                    <a:lumOff val="50000"/>
                  </a:schemeClr>
                </a:solidFill>
              </a:defRPr>
            </a:lvl1pPr>
          </a:lstStyle>
          <a:p>
            <a:endParaRPr lang="zh-CN" alt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294" name="Title 1"/>
          <p:cNvSpPr>
            <a:spLocks noGrp="1"/>
          </p:cNvSpPr>
          <p:nvPr>
            <p:ph type="title"/>
          </p:nvPr>
        </p:nvSpPr>
        <p:spPr>
          <a:xfrm>
            <a:off x="963085" y="4406902"/>
            <a:ext cx="10363200" cy="1362075"/>
          </a:xfrm>
        </p:spPr>
        <p:txBody>
          <a:bodyPr anchor="t"/>
          <a:lstStyle>
            <a:lvl1pPr algn="l">
              <a:defRPr sz="5333" b="1" cap="all"/>
            </a:lvl1pPr>
          </a:lstStyle>
          <a:p>
            <a:r>
              <a:rPr lang="en-US"/>
              <a:t>Click to edit Master title style</a:t>
            </a:r>
          </a:p>
        </p:txBody>
      </p:sp>
      <p:sp>
        <p:nvSpPr>
          <p:cNvPr id="1049295" name="Text Placeholder 2"/>
          <p:cNvSpPr>
            <a:spLocks noGrp="1"/>
          </p:cNvSpPr>
          <p:nvPr>
            <p:ph type="body" idx="1"/>
          </p:nvPr>
        </p:nvSpPr>
        <p:spPr>
          <a:xfrm>
            <a:off x="963085" y="2906714"/>
            <a:ext cx="10363200" cy="1500187"/>
          </a:xfrm>
        </p:spPr>
        <p:txBody>
          <a:bodyPr anchor="b"/>
          <a:lstStyle>
            <a:lvl1pPr marL="0" indent="0">
              <a:buNone/>
              <a:defRPr sz="2667">
                <a:solidFill>
                  <a:schemeClr val="tx1">
                    <a:tint val="75000"/>
                  </a:schemeClr>
                </a:solidFill>
              </a:defRPr>
            </a:lvl1pPr>
            <a:lvl2pPr marL="609554" indent="0">
              <a:buNone/>
              <a:defRPr sz="2400">
                <a:solidFill>
                  <a:schemeClr val="tx1">
                    <a:tint val="75000"/>
                  </a:schemeClr>
                </a:solidFill>
              </a:defRPr>
            </a:lvl2pPr>
            <a:lvl3pPr marL="1219109" indent="0">
              <a:buNone/>
              <a:defRPr sz="2133">
                <a:solidFill>
                  <a:schemeClr val="tx1">
                    <a:tint val="75000"/>
                  </a:schemeClr>
                </a:solidFill>
              </a:defRPr>
            </a:lvl3pPr>
            <a:lvl4pPr marL="1828663" indent="0">
              <a:buNone/>
              <a:defRPr sz="1867">
                <a:solidFill>
                  <a:schemeClr val="tx1">
                    <a:tint val="75000"/>
                  </a:schemeClr>
                </a:solidFill>
              </a:defRPr>
            </a:lvl4pPr>
            <a:lvl5pPr marL="2438217" indent="0">
              <a:buNone/>
              <a:defRPr sz="1867">
                <a:solidFill>
                  <a:schemeClr val="tx1">
                    <a:tint val="75000"/>
                  </a:schemeClr>
                </a:solidFill>
              </a:defRPr>
            </a:lvl5pPr>
            <a:lvl6pPr marL="3047771" indent="0">
              <a:buNone/>
              <a:defRPr sz="1867">
                <a:solidFill>
                  <a:schemeClr val="tx1">
                    <a:tint val="75000"/>
                  </a:schemeClr>
                </a:solidFill>
              </a:defRPr>
            </a:lvl6pPr>
            <a:lvl7pPr marL="3657326" indent="0">
              <a:buNone/>
              <a:defRPr sz="1867">
                <a:solidFill>
                  <a:schemeClr val="tx1">
                    <a:tint val="75000"/>
                  </a:schemeClr>
                </a:solidFill>
              </a:defRPr>
            </a:lvl7pPr>
            <a:lvl8pPr marL="4266880" indent="0">
              <a:buNone/>
              <a:defRPr sz="1867">
                <a:solidFill>
                  <a:schemeClr val="tx1">
                    <a:tint val="75000"/>
                  </a:schemeClr>
                </a:solidFill>
              </a:defRPr>
            </a:lvl8pPr>
            <a:lvl9pPr marL="4876434" indent="0">
              <a:buNone/>
              <a:defRPr sz="1867">
                <a:solidFill>
                  <a:schemeClr val="tx1">
                    <a:tint val="75000"/>
                  </a:schemeClr>
                </a:solidFill>
              </a:defRPr>
            </a:lvl9pPr>
          </a:lstStyle>
          <a:p>
            <a:pPr lvl="0"/>
            <a:r>
              <a:rPr lang="en-US"/>
              <a:t>Click to edit Master text styles</a:t>
            </a:r>
          </a:p>
        </p:txBody>
      </p:sp>
      <p:sp>
        <p:nvSpPr>
          <p:cNvPr id="1049296" name="Date Placeholder 3"/>
          <p:cNvSpPr>
            <a:spLocks noGrp="1"/>
          </p:cNvSpPr>
          <p:nvPr>
            <p:ph type="dt" sz="half" idx="10"/>
          </p:nvPr>
        </p:nvSpPr>
        <p:spPr/>
        <p:txBody>
          <a:bodyPr/>
          <a:lstStyle/>
          <a:p>
            <a:fld id="{9E2F85A5-5A22-4230-9427-9C2C75D10FE1}" type="datetimeFigureOut">
              <a:rPr lang="en-US" altLang="zh-CN"/>
              <a:t>7/10/20</a:t>
            </a:fld>
            <a:endParaRPr lang="en-US" altLang="zh-CN"/>
          </a:p>
        </p:txBody>
      </p:sp>
      <p:sp>
        <p:nvSpPr>
          <p:cNvPr id="1049297" name="Footer Placeholder 4"/>
          <p:cNvSpPr>
            <a:spLocks noGrp="1"/>
          </p:cNvSpPr>
          <p:nvPr>
            <p:ph type="ftr" sz="quarter" idx="11"/>
          </p:nvPr>
        </p:nvSpPr>
        <p:spPr/>
        <p:txBody>
          <a:bodyPr/>
          <a:lstStyle/>
          <a:p>
            <a:endParaRPr lang="zh-CN" altLang="zh-CN"/>
          </a:p>
        </p:txBody>
      </p:sp>
      <p:sp>
        <p:nvSpPr>
          <p:cNvPr id="1049298" name="Slide Number Placeholder 5"/>
          <p:cNvSpPr>
            <a:spLocks noGrp="1"/>
          </p:cNvSpPr>
          <p:nvPr>
            <p:ph type="sldNum" sz="quarter" idx="12"/>
          </p:nvPr>
        </p:nvSpPr>
        <p:spPr/>
        <p:txBody>
          <a:bodyPr/>
          <a:lstStyle/>
          <a:p>
            <a:fld id="{4C156307-F5B9-40FE-AD4A-E4017A57C3A9}" type="slidenum">
              <a:rPr lang="en-US" altLang="zh-CN"/>
              <a:t>‹#›</a:t>
            </a:fld>
            <a:endParaRPr lang="en-US" altLang="zh-CN"/>
          </a:p>
        </p:txBody>
      </p:sp>
    </p:spTree>
  </p:cSld>
  <p:clrMapOvr>
    <a:masterClrMapping/>
  </p:clrMapOvr>
  <p:transition spd="med">
    <p:dissolv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sp>
        <p:nvSpPr>
          <p:cNvPr id="1049623" name="图片占位符 5"/>
          <p:cNvSpPr>
            <a:spLocks noGrp="1"/>
          </p:cNvSpPr>
          <p:nvPr>
            <p:ph type="pic" sz="quarter" idx="10"/>
          </p:nvPr>
        </p:nvSpPr>
        <p:spPr>
          <a:xfrm>
            <a:off x="2206171" y="1487839"/>
            <a:ext cx="2340244" cy="1751309"/>
          </a:xfrm>
          <a:custGeom>
            <a:avLst/>
            <a:gdLst>
              <a:gd name="connsiteX0" fmla="*/ 0 w 2340244"/>
              <a:gd name="connsiteY0" fmla="*/ 0 h 1751309"/>
              <a:gd name="connsiteX1" fmla="*/ 2340244 w 2340244"/>
              <a:gd name="connsiteY1" fmla="*/ 0 h 1751309"/>
              <a:gd name="connsiteX2" fmla="*/ 2340244 w 2340244"/>
              <a:gd name="connsiteY2" fmla="*/ 1751309 h 1751309"/>
              <a:gd name="connsiteX3" fmla="*/ 0 w 2340244"/>
              <a:gd name="connsiteY3" fmla="*/ 1751309 h 1751309"/>
            </a:gdLst>
            <a:ahLst/>
            <a:cxnLst>
              <a:cxn ang="0">
                <a:pos x="connsiteX0" y="connsiteY0"/>
              </a:cxn>
              <a:cxn ang="0">
                <a:pos x="connsiteX1" y="connsiteY1"/>
              </a:cxn>
              <a:cxn ang="0">
                <a:pos x="connsiteX2" y="connsiteY2"/>
              </a:cxn>
              <a:cxn ang="0">
                <a:pos x="connsiteX3" y="connsiteY3"/>
              </a:cxn>
            </a:cxnLst>
            <a:rect l="l" t="t" r="r" b="b"/>
            <a:pathLst>
              <a:path w="2340244" h="1751309">
                <a:moveTo>
                  <a:pt x="0" y="0"/>
                </a:moveTo>
                <a:lnTo>
                  <a:pt x="2340244" y="0"/>
                </a:lnTo>
                <a:lnTo>
                  <a:pt x="2340244" y="1751309"/>
                </a:lnTo>
                <a:lnTo>
                  <a:pt x="0" y="1751309"/>
                </a:lnTo>
                <a:close/>
              </a:path>
            </a:pathLst>
          </a:custGeom>
        </p:spPr>
        <p:txBody>
          <a:bodyPr wrap="square">
            <a:noAutofit/>
          </a:bodyPr>
          <a:lstStyle>
            <a:lvl1pPr>
              <a:defRPr sz="1400">
                <a:solidFill>
                  <a:schemeClr val="tx1">
                    <a:lumMod val="50000"/>
                    <a:lumOff val="50000"/>
                  </a:schemeClr>
                </a:solidFill>
              </a:defRPr>
            </a:lvl1pPr>
          </a:lstStyle>
          <a:p>
            <a:endParaRPr lang="zh-CN" altLang="en-US"/>
          </a:p>
        </p:txBody>
      </p:sp>
      <p:sp>
        <p:nvSpPr>
          <p:cNvPr id="1049624" name="矩形 1"/>
          <p:cNvSpPr/>
          <p:nvPr userDrawn="1"/>
        </p:nvSpPr>
        <p:spPr>
          <a:xfrm>
            <a:off x="262317" y="297180"/>
            <a:ext cx="1206631"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latin typeface="微软雅黑" panose="020B0503020204020204" pitchFamily="34" charset="-122"/>
            </a:endParaRPr>
          </a:p>
        </p:txBody>
      </p:sp>
    </p:spTree>
  </p:cSld>
  <p:clrMapOvr>
    <a:masterClrMapping/>
  </p:clrMapOvr>
  <p:transition spd="med">
    <p:dissolv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ortfolio #1">
    <p:bg>
      <p:bgPr>
        <a:solidFill>
          <a:srgbClr val="353E6F"/>
        </a:solidFill>
        <a:effectLst/>
      </p:bgPr>
    </p:bg>
    <p:spTree>
      <p:nvGrpSpPr>
        <p:cNvPr id="1" name=""/>
        <p:cNvGrpSpPr/>
        <p:nvPr/>
      </p:nvGrpSpPr>
      <p:grpSpPr>
        <a:xfrm>
          <a:off x="0" y="0"/>
          <a:ext cx="0" cy="0"/>
          <a:chOff x="0" y="0"/>
          <a:chExt cx="0" cy="0"/>
        </a:xfrm>
      </p:grpSpPr>
      <p:sp>
        <p:nvSpPr>
          <p:cNvPr id="1049274" name="矩形 13"/>
          <p:cNvSpPr/>
          <p:nvPr userDrawn="1"/>
        </p:nvSpPr>
        <p:spPr>
          <a:xfrm>
            <a:off x="0" y="0"/>
            <a:ext cx="7899094" cy="6858000"/>
          </a:xfrm>
          <a:prstGeom prst="rect">
            <a:avLst/>
          </a:prstGeom>
          <a:gradFill>
            <a:gsLst>
              <a:gs pos="6000">
                <a:srgbClr val="353E6F"/>
              </a:gs>
              <a:gs pos="74000">
                <a:srgbClr val="404264">
                  <a:alpha val="30000"/>
                </a:srgbClr>
              </a:gs>
              <a:gs pos="100000">
                <a:srgbClr val="4C4477">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zh-CN" altLang="en-US">
              <a:solidFill>
                <a:prstClr val="white"/>
              </a:solidFill>
            </a:endParaRPr>
          </a:p>
        </p:txBody>
      </p:sp>
      <p:sp>
        <p:nvSpPr>
          <p:cNvPr id="1049275" name="Picture Placeholder 6"/>
          <p:cNvSpPr>
            <a:spLocks noGrp="1"/>
          </p:cNvSpPr>
          <p:nvPr>
            <p:ph type="pic" sz="quarter" idx="10" hasCustomPrompt="1"/>
          </p:nvPr>
        </p:nvSpPr>
        <p:spPr>
          <a:xfrm>
            <a:off x="609600" y="1611087"/>
            <a:ext cx="2743200" cy="1828800"/>
          </a:xfrm>
          <a:solidFill>
            <a:srgbClr val="DAE2E2"/>
          </a:solidFill>
        </p:spPr>
        <p:txBody>
          <a:bodyPr>
            <a:normAutofit/>
          </a:bodyPr>
          <a:lstStyle>
            <a:lvl1pPr marL="0" indent="0">
              <a:buNone/>
              <a:defRPr sz="1000"/>
            </a:lvl1pPr>
          </a:lstStyle>
          <a:p>
            <a:r>
              <a:rPr lang="en-US"/>
              <a:t>Portfolio#</a:t>
            </a:r>
          </a:p>
        </p:txBody>
      </p:sp>
      <p:sp>
        <p:nvSpPr>
          <p:cNvPr id="1049276" name="Picture Placeholder 6"/>
          <p:cNvSpPr>
            <a:spLocks noGrp="1"/>
          </p:cNvSpPr>
          <p:nvPr>
            <p:ph type="pic" sz="quarter" idx="11" hasCustomPrompt="1"/>
          </p:nvPr>
        </p:nvSpPr>
        <p:spPr>
          <a:xfrm>
            <a:off x="3352800" y="1611087"/>
            <a:ext cx="2743200" cy="1828800"/>
          </a:xfrm>
          <a:solidFill>
            <a:srgbClr val="DAE2E2"/>
          </a:solidFill>
        </p:spPr>
        <p:txBody>
          <a:bodyPr>
            <a:normAutofit/>
          </a:bodyPr>
          <a:lstStyle>
            <a:lvl1pPr marL="0" indent="0">
              <a:buNone/>
              <a:defRPr sz="1000"/>
            </a:lvl1pPr>
          </a:lstStyle>
          <a:p>
            <a:r>
              <a:rPr lang="en-US"/>
              <a:t>Portfolio#</a:t>
            </a:r>
          </a:p>
        </p:txBody>
      </p:sp>
      <p:sp>
        <p:nvSpPr>
          <p:cNvPr id="1049277" name="Picture Placeholder 6"/>
          <p:cNvSpPr>
            <a:spLocks noGrp="1"/>
          </p:cNvSpPr>
          <p:nvPr>
            <p:ph type="pic" sz="quarter" idx="12" hasCustomPrompt="1"/>
          </p:nvPr>
        </p:nvSpPr>
        <p:spPr>
          <a:xfrm>
            <a:off x="6096000" y="1611087"/>
            <a:ext cx="2743200" cy="1828800"/>
          </a:xfrm>
          <a:solidFill>
            <a:srgbClr val="DAE2E2"/>
          </a:solidFill>
        </p:spPr>
        <p:txBody>
          <a:bodyPr>
            <a:normAutofit/>
          </a:bodyPr>
          <a:lstStyle>
            <a:lvl1pPr marL="0" indent="0">
              <a:buNone/>
              <a:defRPr sz="1000"/>
            </a:lvl1pPr>
          </a:lstStyle>
          <a:p>
            <a:r>
              <a:rPr lang="en-US"/>
              <a:t>Portfolio#</a:t>
            </a:r>
          </a:p>
        </p:txBody>
      </p:sp>
      <p:sp>
        <p:nvSpPr>
          <p:cNvPr id="1049278" name="Picture Placeholder 6"/>
          <p:cNvSpPr>
            <a:spLocks noGrp="1"/>
          </p:cNvSpPr>
          <p:nvPr>
            <p:ph type="pic" sz="quarter" idx="13" hasCustomPrompt="1"/>
          </p:nvPr>
        </p:nvSpPr>
        <p:spPr>
          <a:xfrm>
            <a:off x="8839200" y="1611087"/>
            <a:ext cx="2743200" cy="1828800"/>
          </a:xfrm>
          <a:solidFill>
            <a:srgbClr val="DAE2E2"/>
          </a:solidFill>
        </p:spPr>
        <p:txBody>
          <a:bodyPr>
            <a:normAutofit/>
          </a:bodyPr>
          <a:lstStyle>
            <a:lvl1pPr marL="0" indent="0">
              <a:buNone/>
              <a:defRPr sz="1000"/>
            </a:lvl1pPr>
          </a:lstStyle>
          <a:p>
            <a:r>
              <a:rPr lang="en-US"/>
              <a:t>Portfolio#</a:t>
            </a:r>
          </a:p>
        </p:txBody>
      </p:sp>
      <p:sp>
        <p:nvSpPr>
          <p:cNvPr id="1049279" name="Picture Placeholder 6"/>
          <p:cNvSpPr>
            <a:spLocks noGrp="1"/>
          </p:cNvSpPr>
          <p:nvPr>
            <p:ph type="pic" sz="quarter" idx="14" hasCustomPrompt="1"/>
          </p:nvPr>
        </p:nvSpPr>
        <p:spPr>
          <a:xfrm>
            <a:off x="609600" y="3978729"/>
            <a:ext cx="2743200" cy="1828800"/>
          </a:xfrm>
          <a:solidFill>
            <a:srgbClr val="DAE2E2"/>
          </a:solidFill>
        </p:spPr>
        <p:txBody>
          <a:bodyPr>
            <a:normAutofit/>
          </a:bodyPr>
          <a:lstStyle>
            <a:lvl1pPr marL="0" indent="0">
              <a:buNone/>
              <a:defRPr sz="1000"/>
            </a:lvl1pPr>
          </a:lstStyle>
          <a:p>
            <a:r>
              <a:rPr lang="en-US"/>
              <a:t>Portfolio#</a:t>
            </a:r>
          </a:p>
        </p:txBody>
      </p:sp>
      <p:sp>
        <p:nvSpPr>
          <p:cNvPr id="1049280" name="Picture Placeholder 6"/>
          <p:cNvSpPr>
            <a:spLocks noGrp="1"/>
          </p:cNvSpPr>
          <p:nvPr>
            <p:ph type="pic" sz="quarter" idx="15" hasCustomPrompt="1"/>
          </p:nvPr>
        </p:nvSpPr>
        <p:spPr>
          <a:xfrm>
            <a:off x="3352800" y="3978729"/>
            <a:ext cx="2743200" cy="1828800"/>
          </a:xfrm>
          <a:solidFill>
            <a:srgbClr val="DAE2E2"/>
          </a:solidFill>
        </p:spPr>
        <p:txBody>
          <a:bodyPr>
            <a:normAutofit/>
          </a:bodyPr>
          <a:lstStyle>
            <a:lvl1pPr marL="0" indent="0">
              <a:buNone/>
              <a:defRPr sz="1000"/>
            </a:lvl1pPr>
          </a:lstStyle>
          <a:p>
            <a:r>
              <a:rPr lang="en-US"/>
              <a:t>Portfolio#</a:t>
            </a:r>
          </a:p>
        </p:txBody>
      </p:sp>
      <p:sp>
        <p:nvSpPr>
          <p:cNvPr id="1049281" name="Picture Placeholder 6"/>
          <p:cNvSpPr>
            <a:spLocks noGrp="1"/>
          </p:cNvSpPr>
          <p:nvPr>
            <p:ph type="pic" sz="quarter" idx="16" hasCustomPrompt="1"/>
          </p:nvPr>
        </p:nvSpPr>
        <p:spPr>
          <a:xfrm>
            <a:off x="6096000" y="3978729"/>
            <a:ext cx="2743200" cy="1828800"/>
          </a:xfrm>
          <a:solidFill>
            <a:srgbClr val="DAE2E2"/>
          </a:solidFill>
        </p:spPr>
        <p:txBody>
          <a:bodyPr>
            <a:normAutofit/>
          </a:bodyPr>
          <a:lstStyle>
            <a:lvl1pPr marL="0" indent="0">
              <a:buNone/>
              <a:defRPr sz="1000"/>
            </a:lvl1pPr>
          </a:lstStyle>
          <a:p>
            <a:r>
              <a:rPr lang="en-US"/>
              <a:t>Portfolio#</a:t>
            </a:r>
          </a:p>
        </p:txBody>
      </p:sp>
      <p:sp>
        <p:nvSpPr>
          <p:cNvPr id="1049282" name="Picture Placeholder 6"/>
          <p:cNvSpPr>
            <a:spLocks noGrp="1"/>
          </p:cNvSpPr>
          <p:nvPr>
            <p:ph type="pic" sz="quarter" idx="17" hasCustomPrompt="1"/>
          </p:nvPr>
        </p:nvSpPr>
        <p:spPr>
          <a:xfrm>
            <a:off x="8839200" y="3978729"/>
            <a:ext cx="2743200" cy="1828800"/>
          </a:xfrm>
          <a:solidFill>
            <a:srgbClr val="DAE2E2"/>
          </a:solidFill>
        </p:spPr>
        <p:txBody>
          <a:bodyPr>
            <a:normAutofit/>
          </a:bodyPr>
          <a:lstStyle>
            <a:lvl1pPr marL="0" indent="0">
              <a:buNone/>
              <a:defRPr sz="1000"/>
            </a:lvl1pPr>
          </a:lstStyle>
          <a:p>
            <a:r>
              <a:rPr lang="en-US"/>
              <a:t>Portfolio#</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1048683" name="Date Placeholder 2"/>
          <p:cNvSpPr>
            <a:spLocks noGrp="1"/>
          </p:cNvSpPr>
          <p:nvPr>
            <p:ph type="dt" sz="half" idx="10"/>
          </p:nvPr>
        </p:nvSpPr>
        <p:spPr>
          <a:xfrm>
            <a:off x="838200" y="6356352"/>
            <a:ext cx="2743200" cy="365125"/>
          </a:xfrm>
          <a:prstGeom prst="rect">
            <a:avLst/>
          </a:prstGeom>
        </p:spPr>
        <p:txBody>
          <a:bodyPr/>
          <a:lstStyle/>
          <a:p>
            <a:fld id="{E2C234CB-ADBD-4865-ABCA-00FDCC1DFBBD}" type="datetime1">
              <a:rPr lang="en-GB" smtClean="0">
                <a:solidFill>
                  <a:prstClr val="black"/>
                </a:solidFill>
              </a:rPr>
              <a:t>10/07/2020</a:t>
            </a:fld>
            <a:endParaRPr lang="en-GB">
              <a:solidFill>
                <a:prstClr val="black"/>
              </a:solidFill>
            </a:endParaRPr>
          </a:p>
        </p:txBody>
      </p:sp>
      <p:sp>
        <p:nvSpPr>
          <p:cNvPr id="1048684" name="Footer Placeholder 3"/>
          <p:cNvSpPr>
            <a:spLocks noGrp="1"/>
          </p:cNvSpPr>
          <p:nvPr>
            <p:ph type="ftr" sz="quarter" idx="11"/>
          </p:nvPr>
        </p:nvSpPr>
        <p:spPr>
          <a:xfrm>
            <a:off x="4038600" y="6356352"/>
            <a:ext cx="4114800" cy="365125"/>
          </a:xfrm>
          <a:prstGeom prst="rect">
            <a:avLst/>
          </a:prstGeom>
        </p:spPr>
        <p:txBody>
          <a:bodyPr/>
          <a:lstStyle/>
          <a:p>
            <a:endParaRPr lang="en-GB">
              <a:solidFill>
                <a:prstClr val="black"/>
              </a:solidFill>
            </a:endParaRPr>
          </a:p>
        </p:txBody>
      </p:sp>
      <p:sp>
        <p:nvSpPr>
          <p:cNvPr id="1048685" name="Slide Number Placeholder 4"/>
          <p:cNvSpPr>
            <a:spLocks noGrp="1"/>
          </p:cNvSpPr>
          <p:nvPr>
            <p:ph type="sldNum" sz="quarter" idx="12"/>
          </p:nvPr>
        </p:nvSpPr>
        <p:spPr>
          <a:xfrm>
            <a:off x="9215805" y="6356352"/>
            <a:ext cx="2743200" cy="365125"/>
          </a:xfrm>
          <a:prstGeom prst="rect">
            <a:avLst/>
          </a:prstGeom>
        </p:spPr>
        <p:txBody>
          <a:bodyPr/>
          <a:lstStyle>
            <a:lvl1pPr algn="r">
              <a:defRPr sz="1600"/>
            </a:lvl1pPr>
          </a:lstStyle>
          <a:p>
            <a:fld id="{70C262CF-5CC9-4929-99CD-9F101191856B}" type="slidenum">
              <a:rPr lang="en-GB" smtClean="0">
                <a:solidFill>
                  <a:prstClr val="black">
                    <a:tint val="75000"/>
                  </a:prstClr>
                </a:solidFill>
              </a:rPr>
              <a:t>‹#›</a:t>
            </a:fld>
            <a:endParaRPr lang="en-GB">
              <a:solidFill>
                <a:prstClr val="black">
                  <a:tint val="75000"/>
                </a:prstClr>
              </a:solidFill>
            </a:endParaRPr>
          </a:p>
        </p:txBody>
      </p:sp>
      <p:grpSp>
        <p:nvGrpSpPr>
          <p:cNvPr id="201" name="组合 5"/>
          <p:cNvGrpSpPr/>
          <p:nvPr userDrawn="1"/>
        </p:nvGrpSpPr>
        <p:grpSpPr>
          <a:xfrm>
            <a:off x="1" y="309616"/>
            <a:ext cx="271771" cy="623877"/>
            <a:chOff x="0" y="464567"/>
            <a:chExt cx="407728" cy="1152525"/>
          </a:xfrm>
        </p:grpSpPr>
        <p:sp>
          <p:nvSpPr>
            <p:cNvPr id="1048686" name="矩形 6"/>
            <p:cNvSpPr/>
            <p:nvPr userDrawn="1"/>
          </p:nvSpPr>
          <p:spPr>
            <a:xfrm>
              <a:off x="0" y="464567"/>
              <a:ext cx="288032" cy="1152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zh-CN" altLang="en-US" sz="1200">
                <a:solidFill>
                  <a:prstClr val="white"/>
                </a:solidFill>
              </a:endParaRPr>
            </a:p>
          </p:txBody>
        </p:sp>
        <p:sp>
          <p:nvSpPr>
            <p:cNvPr id="1048687" name="矩形 7"/>
            <p:cNvSpPr/>
            <p:nvPr userDrawn="1"/>
          </p:nvSpPr>
          <p:spPr>
            <a:xfrm>
              <a:off x="350128" y="464567"/>
              <a:ext cx="57600" cy="1152525"/>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zh-CN" altLang="en-US" sz="1200">
                <a:solidFill>
                  <a:prstClr val="white"/>
                </a:solidFill>
              </a:endParaRPr>
            </a:p>
          </p:txBody>
        </p:sp>
      </p:gr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lide #5">
    <p:spTree>
      <p:nvGrpSpPr>
        <p:cNvPr id="1" name=""/>
        <p:cNvGrpSpPr/>
        <p:nvPr/>
      </p:nvGrpSpPr>
      <p:grpSpPr>
        <a:xfrm>
          <a:off x="0" y="0"/>
          <a:ext cx="0" cy="0"/>
          <a:chOff x="0" y="0"/>
          <a:chExt cx="0" cy="0"/>
        </a:xfrm>
      </p:grpSpPr>
      <p:sp>
        <p:nvSpPr>
          <p:cNvPr id="1049343" name="Рисунок 8"/>
          <p:cNvSpPr>
            <a:spLocks noGrp="1"/>
          </p:cNvSpPr>
          <p:nvPr>
            <p:ph type="pic" sz="quarter" idx="10"/>
          </p:nvPr>
        </p:nvSpPr>
        <p:spPr>
          <a:xfrm>
            <a:off x="3232839" y="1371601"/>
            <a:ext cx="1948523" cy="1948016"/>
          </a:xfrm>
          <a:prstGeom prst="roundRect">
            <a:avLst>
              <a:gd name="adj" fmla="val 7866"/>
            </a:avLst>
          </a:prstGeom>
        </p:spPr>
        <p:txBody>
          <a:bodyPr/>
          <a:lstStyle>
            <a:lvl1pPr marL="0" indent="0" algn="ctr">
              <a:buNone/>
              <a:defRPr sz="1400"/>
            </a:lvl1pPr>
          </a:lstStyle>
          <a:p>
            <a:endParaRPr lang="en-US"/>
          </a:p>
        </p:txBody>
      </p:sp>
      <p:grpSp>
        <p:nvGrpSpPr>
          <p:cNvPr id="339" name="组合 4"/>
          <p:cNvGrpSpPr/>
          <p:nvPr userDrawn="1"/>
        </p:nvGrpSpPr>
        <p:grpSpPr>
          <a:xfrm>
            <a:off x="1" y="309616"/>
            <a:ext cx="271771" cy="623877"/>
            <a:chOff x="0" y="464567"/>
            <a:chExt cx="407728" cy="1152525"/>
          </a:xfrm>
        </p:grpSpPr>
        <p:sp>
          <p:nvSpPr>
            <p:cNvPr id="1049344" name="矩形 5"/>
            <p:cNvSpPr/>
            <p:nvPr userDrawn="1"/>
          </p:nvSpPr>
          <p:spPr>
            <a:xfrm>
              <a:off x="0" y="464567"/>
              <a:ext cx="288032" cy="1152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zh-CN" altLang="en-US" sz="1200">
                <a:solidFill>
                  <a:prstClr val="white"/>
                </a:solidFill>
              </a:endParaRPr>
            </a:p>
          </p:txBody>
        </p:sp>
        <p:sp>
          <p:nvSpPr>
            <p:cNvPr id="1049345" name="矩形 6"/>
            <p:cNvSpPr/>
            <p:nvPr userDrawn="1"/>
          </p:nvSpPr>
          <p:spPr>
            <a:xfrm>
              <a:off x="350128" y="464567"/>
              <a:ext cx="57600" cy="1152525"/>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zh-CN" altLang="en-US" sz="1200">
                <a:solidFill>
                  <a:prstClr val="white"/>
                </a:solidFill>
              </a:endParaRPr>
            </a:p>
          </p:txBody>
        </p:sp>
      </p:grpSp>
      <p:sp>
        <p:nvSpPr>
          <p:cNvPr id="1049346" name="Рисунок 8"/>
          <p:cNvSpPr>
            <a:spLocks noGrp="1"/>
          </p:cNvSpPr>
          <p:nvPr>
            <p:ph type="pic" sz="quarter" idx="13"/>
          </p:nvPr>
        </p:nvSpPr>
        <p:spPr>
          <a:xfrm>
            <a:off x="5843983" y="1371601"/>
            <a:ext cx="1948523" cy="1948016"/>
          </a:xfrm>
          <a:prstGeom prst="roundRect">
            <a:avLst>
              <a:gd name="adj" fmla="val 7866"/>
            </a:avLst>
          </a:prstGeom>
        </p:spPr>
        <p:txBody>
          <a:bodyPr/>
          <a:lstStyle>
            <a:lvl1pPr marL="0" indent="0" algn="ctr">
              <a:buNone/>
              <a:defRPr sz="1400"/>
            </a:lvl1pPr>
          </a:lstStyle>
          <a:p>
            <a:endParaRPr lang="en-US"/>
          </a:p>
        </p:txBody>
      </p:sp>
      <p:sp>
        <p:nvSpPr>
          <p:cNvPr id="1049347" name="Рисунок 8"/>
          <p:cNvSpPr>
            <a:spLocks noGrp="1"/>
          </p:cNvSpPr>
          <p:nvPr>
            <p:ph type="pic" sz="quarter" idx="14"/>
          </p:nvPr>
        </p:nvSpPr>
        <p:spPr>
          <a:xfrm>
            <a:off x="8455127" y="1371601"/>
            <a:ext cx="1948523" cy="1948016"/>
          </a:xfrm>
          <a:prstGeom prst="roundRect">
            <a:avLst>
              <a:gd name="adj" fmla="val 7866"/>
            </a:avLst>
          </a:prstGeom>
        </p:spPr>
        <p:txBody>
          <a:bodyPr/>
          <a:lstStyle>
            <a:lvl1pPr marL="0" indent="0" algn="ctr">
              <a:buNone/>
              <a:defRPr sz="1400"/>
            </a:lvl1pPr>
          </a:lstStyle>
          <a:p>
            <a:endParaRPr lang="en-US"/>
          </a:p>
        </p:txBody>
      </p:sp>
    </p:spTree>
  </p:cSld>
  <p:clrMapOvr>
    <a:masterClrMapping/>
  </p:clrMapOvr>
  <p:transition spd="slow" advClick="0" advTm="1000">
    <p:push/>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lide #5">
    <p:spTree>
      <p:nvGrpSpPr>
        <p:cNvPr id="1" name=""/>
        <p:cNvGrpSpPr/>
        <p:nvPr/>
      </p:nvGrpSpPr>
      <p:grpSpPr>
        <a:xfrm>
          <a:off x="0" y="0"/>
          <a:ext cx="0" cy="0"/>
          <a:chOff x="0" y="0"/>
          <a:chExt cx="0" cy="0"/>
        </a:xfrm>
      </p:grpSpPr>
      <p:grpSp>
        <p:nvGrpSpPr>
          <p:cNvPr id="412" name="组合 4"/>
          <p:cNvGrpSpPr/>
          <p:nvPr userDrawn="1"/>
        </p:nvGrpSpPr>
        <p:grpSpPr>
          <a:xfrm>
            <a:off x="1" y="309616"/>
            <a:ext cx="271771" cy="623877"/>
            <a:chOff x="0" y="464567"/>
            <a:chExt cx="407728" cy="1152525"/>
          </a:xfrm>
        </p:grpSpPr>
        <p:sp>
          <p:nvSpPr>
            <p:cNvPr id="1049541" name="矩形 5"/>
            <p:cNvSpPr/>
            <p:nvPr userDrawn="1"/>
          </p:nvSpPr>
          <p:spPr>
            <a:xfrm>
              <a:off x="0" y="464567"/>
              <a:ext cx="288032" cy="1152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zh-CN" altLang="en-US" sz="1200">
                <a:solidFill>
                  <a:prstClr val="white"/>
                </a:solidFill>
              </a:endParaRPr>
            </a:p>
          </p:txBody>
        </p:sp>
        <p:sp>
          <p:nvSpPr>
            <p:cNvPr id="1049542" name="矩形 6"/>
            <p:cNvSpPr/>
            <p:nvPr userDrawn="1"/>
          </p:nvSpPr>
          <p:spPr>
            <a:xfrm>
              <a:off x="350128" y="464567"/>
              <a:ext cx="57600" cy="1152525"/>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zh-CN" altLang="en-US" sz="1200">
                <a:solidFill>
                  <a:prstClr val="white"/>
                </a:solidFill>
              </a:endParaRPr>
            </a:p>
          </p:txBody>
        </p:sp>
      </p:grpSp>
      <p:sp>
        <p:nvSpPr>
          <p:cNvPr id="1049543" name="Рисунок 8"/>
          <p:cNvSpPr>
            <a:spLocks noGrp="1"/>
          </p:cNvSpPr>
          <p:nvPr>
            <p:ph type="pic" sz="quarter" idx="10"/>
          </p:nvPr>
        </p:nvSpPr>
        <p:spPr>
          <a:xfrm>
            <a:off x="444501" y="1539875"/>
            <a:ext cx="3452813" cy="4394200"/>
          </a:xfrm>
          <a:prstGeom prst="roundRect">
            <a:avLst>
              <a:gd name="adj" fmla="val 7866"/>
            </a:avLst>
          </a:prstGeom>
        </p:spPr>
        <p:txBody>
          <a:bodyPr/>
          <a:lstStyle/>
          <a:p>
            <a:endParaRPr lang="en-US"/>
          </a:p>
        </p:txBody>
      </p:sp>
    </p:spTree>
  </p:cSld>
  <p:clrMapOvr>
    <a:masterClrMapping/>
  </p:clrMapOvr>
  <p:transition spd="slow" advClick="0" advTm="1000">
    <p:push/>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Portfolio #2">
    <p:spTree>
      <p:nvGrpSpPr>
        <p:cNvPr id="1" name=""/>
        <p:cNvGrpSpPr/>
        <p:nvPr/>
      </p:nvGrpSpPr>
      <p:grpSpPr>
        <a:xfrm>
          <a:off x="0" y="0"/>
          <a:ext cx="0" cy="0"/>
          <a:chOff x="0" y="0"/>
          <a:chExt cx="0" cy="0"/>
        </a:xfrm>
      </p:grpSpPr>
      <p:sp>
        <p:nvSpPr>
          <p:cNvPr id="1049364" name="Picture Placeholder 6"/>
          <p:cNvSpPr>
            <a:spLocks noGrp="1"/>
          </p:cNvSpPr>
          <p:nvPr>
            <p:ph type="pic" sz="quarter" idx="10" hasCustomPrompt="1"/>
          </p:nvPr>
        </p:nvSpPr>
        <p:spPr>
          <a:xfrm>
            <a:off x="609599" y="1905000"/>
            <a:ext cx="2724912" cy="3813048"/>
          </a:xfrm>
          <a:solidFill>
            <a:srgbClr val="DAE2E2"/>
          </a:solidFill>
        </p:spPr>
        <p:txBody>
          <a:bodyPr>
            <a:normAutofit/>
          </a:bodyPr>
          <a:lstStyle>
            <a:lvl1pPr marL="0" indent="0">
              <a:buNone/>
              <a:defRPr sz="1000"/>
            </a:lvl1pPr>
          </a:lstStyle>
          <a:p>
            <a:r>
              <a:rPr lang="en-US"/>
              <a:t>Portfolio#</a:t>
            </a:r>
          </a:p>
        </p:txBody>
      </p:sp>
      <p:sp>
        <p:nvSpPr>
          <p:cNvPr id="1049365" name="Picture Placeholder 6"/>
          <p:cNvSpPr>
            <a:spLocks noGrp="1"/>
          </p:cNvSpPr>
          <p:nvPr>
            <p:ph type="pic" sz="quarter" idx="11" hasCustomPrompt="1"/>
          </p:nvPr>
        </p:nvSpPr>
        <p:spPr>
          <a:xfrm>
            <a:off x="3354386" y="1904998"/>
            <a:ext cx="2724912" cy="3813048"/>
          </a:xfrm>
          <a:solidFill>
            <a:srgbClr val="DAE2E2"/>
          </a:solidFill>
        </p:spPr>
        <p:txBody>
          <a:bodyPr>
            <a:normAutofit/>
          </a:bodyPr>
          <a:lstStyle>
            <a:lvl1pPr marL="0" indent="0">
              <a:buNone/>
              <a:defRPr sz="1000"/>
            </a:lvl1pPr>
          </a:lstStyle>
          <a:p>
            <a:r>
              <a:rPr lang="en-US"/>
              <a:t>Portfolio#</a:t>
            </a:r>
          </a:p>
        </p:txBody>
      </p:sp>
      <p:sp>
        <p:nvSpPr>
          <p:cNvPr id="1049366" name="Picture Placeholder 6"/>
          <p:cNvSpPr>
            <a:spLocks noGrp="1"/>
          </p:cNvSpPr>
          <p:nvPr>
            <p:ph type="pic" sz="quarter" idx="12" hasCustomPrompt="1"/>
          </p:nvPr>
        </p:nvSpPr>
        <p:spPr>
          <a:xfrm>
            <a:off x="6102349" y="1905000"/>
            <a:ext cx="2724912" cy="3813048"/>
          </a:xfrm>
          <a:solidFill>
            <a:srgbClr val="DAE2E2"/>
          </a:solidFill>
        </p:spPr>
        <p:txBody>
          <a:bodyPr>
            <a:normAutofit/>
          </a:bodyPr>
          <a:lstStyle>
            <a:lvl1pPr marL="0" indent="0">
              <a:buNone/>
              <a:defRPr sz="1000"/>
            </a:lvl1pPr>
          </a:lstStyle>
          <a:p>
            <a:r>
              <a:rPr lang="en-US"/>
              <a:t>Portfolio#</a:t>
            </a:r>
          </a:p>
        </p:txBody>
      </p:sp>
      <p:sp>
        <p:nvSpPr>
          <p:cNvPr id="1049367" name="Picture Placeholder 6"/>
          <p:cNvSpPr>
            <a:spLocks noGrp="1"/>
          </p:cNvSpPr>
          <p:nvPr>
            <p:ph type="pic" sz="quarter" idx="13" hasCustomPrompt="1"/>
          </p:nvPr>
        </p:nvSpPr>
        <p:spPr>
          <a:xfrm>
            <a:off x="8848724" y="1904998"/>
            <a:ext cx="2724912" cy="3813048"/>
          </a:xfrm>
          <a:solidFill>
            <a:srgbClr val="DAE2E2"/>
          </a:solidFill>
        </p:spPr>
        <p:txBody>
          <a:bodyPr>
            <a:normAutofit/>
          </a:bodyPr>
          <a:lstStyle>
            <a:lvl1pPr marL="0" indent="0">
              <a:buNone/>
              <a:defRPr sz="1000"/>
            </a:lvl1pPr>
          </a:lstStyle>
          <a:p>
            <a:r>
              <a:rPr lang="en-US"/>
              <a:t>Portfolio#</a:t>
            </a:r>
          </a:p>
        </p:txBody>
      </p:sp>
      <p:grpSp>
        <p:nvGrpSpPr>
          <p:cNvPr id="348" name="组合 9"/>
          <p:cNvGrpSpPr/>
          <p:nvPr userDrawn="1"/>
        </p:nvGrpSpPr>
        <p:grpSpPr>
          <a:xfrm>
            <a:off x="1" y="309616"/>
            <a:ext cx="271771" cy="623877"/>
            <a:chOff x="0" y="464567"/>
            <a:chExt cx="407728" cy="1152525"/>
          </a:xfrm>
        </p:grpSpPr>
        <p:sp>
          <p:nvSpPr>
            <p:cNvPr id="1049368" name="矩形 10"/>
            <p:cNvSpPr/>
            <p:nvPr userDrawn="1"/>
          </p:nvSpPr>
          <p:spPr>
            <a:xfrm>
              <a:off x="0" y="464567"/>
              <a:ext cx="288032" cy="1152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zh-CN" altLang="en-US" sz="1200">
                <a:solidFill>
                  <a:prstClr val="white"/>
                </a:solidFill>
              </a:endParaRPr>
            </a:p>
          </p:txBody>
        </p:sp>
        <p:sp>
          <p:nvSpPr>
            <p:cNvPr id="1049369" name="矩形 11"/>
            <p:cNvSpPr/>
            <p:nvPr userDrawn="1"/>
          </p:nvSpPr>
          <p:spPr>
            <a:xfrm>
              <a:off x="350128" y="464567"/>
              <a:ext cx="57600" cy="1152525"/>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zh-CN" altLang="en-US" sz="1200">
                <a:solidFill>
                  <a:prstClr val="white"/>
                </a:solidFil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lide #4">
    <p:spTree>
      <p:nvGrpSpPr>
        <p:cNvPr id="1" name=""/>
        <p:cNvGrpSpPr/>
        <p:nvPr/>
      </p:nvGrpSpPr>
      <p:grpSpPr>
        <a:xfrm>
          <a:off x="0" y="0"/>
          <a:ext cx="0" cy="0"/>
          <a:chOff x="0" y="0"/>
          <a:chExt cx="0" cy="0"/>
        </a:xfrm>
      </p:grpSpPr>
      <p:sp>
        <p:nvSpPr>
          <p:cNvPr id="1049406" name="Рисунок 5"/>
          <p:cNvSpPr>
            <a:spLocks noGrp="1"/>
          </p:cNvSpPr>
          <p:nvPr>
            <p:ph type="pic" sz="quarter" idx="12"/>
          </p:nvPr>
        </p:nvSpPr>
        <p:spPr>
          <a:xfrm>
            <a:off x="9190595" y="1410633"/>
            <a:ext cx="1640337" cy="2885143"/>
          </a:xfrm>
          <a:prstGeom prst="rect">
            <a:avLst/>
          </a:prstGeom>
        </p:spPr>
        <p:txBody>
          <a:bodyPr/>
          <a:lstStyle/>
          <a:p>
            <a:endParaRPr lang="en-US"/>
          </a:p>
        </p:txBody>
      </p:sp>
      <p:sp>
        <p:nvSpPr>
          <p:cNvPr id="1049407" name="Рисунок 5"/>
          <p:cNvSpPr>
            <a:spLocks noGrp="1"/>
          </p:cNvSpPr>
          <p:nvPr>
            <p:ph type="pic" sz="quarter" idx="10"/>
          </p:nvPr>
        </p:nvSpPr>
        <p:spPr>
          <a:xfrm>
            <a:off x="3514031" y="1410633"/>
            <a:ext cx="1640337" cy="2885143"/>
          </a:xfrm>
          <a:prstGeom prst="rect">
            <a:avLst/>
          </a:prstGeom>
        </p:spPr>
        <p:txBody>
          <a:bodyPr/>
          <a:lstStyle/>
          <a:p>
            <a:endParaRPr lang="en-US"/>
          </a:p>
        </p:txBody>
      </p:sp>
      <p:sp>
        <p:nvSpPr>
          <p:cNvPr id="1049408" name="Рисунок 5"/>
          <p:cNvSpPr>
            <a:spLocks noGrp="1"/>
          </p:cNvSpPr>
          <p:nvPr>
            <p:ph type="pic" sz="quarter" idx="11"/>
          </p:nvPr>
        </p:nvSpPr>
        <p:spPr>
          <a:xfrm>
            <a:off x="6352313" y="1410633"/>
            <a:ext cx="1640337" cy="2885143"/>
          </a:xfrm>
          <a:prstGeom prst="rect">
            <a:avLst/>
          </a:prstGeom>
        </p:spPr>
        <p:txBody>
          <a:bodyPr/>
          <a:lstStyle/>
          <a:p>
            <a:endParaRPr lang="en-US"/>
          </a:p>
        </p:txBody>
      </p:sp>
      <p:grpSp>
        <p:nvGrpSpPr>
          <p:cNvPr id="360" name="组合 4"/>
          <p:cNvGrpSpPr/>
          <p:nvPr userDrawn="1"/>
        </p:nvGrpSpPr>
        <p:grpSpPr>
          <a:xfrm>
            <a:off x="1" y="309616"/>
            <a:ext cx="271771" cy="623877"/>
            <a:chOff x="0" y="464567"/>
            <a:chExt cx="407728" cy="1152525"/>
          </a:xfrm>
        </p:grpSpPr>
        <p:sp>
          <p:nvSpPr>
            <p:cNvPr id="1049409" name="矩形 8"/>
            <p:cNvSpPr/>
            <p:nvPr userDrawn="1"/>
          </p:nvSpPr>
          <p:spPr>
            <a:xfrm>
              <a:off x="0" y="464567"/>
              <a:ext cx="288032" cy="1152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zh-CN" altLang="en-US" sz="1200">
                <a:solidFill>
                  <a:prstClr val="white"/>
                </a:solidFill>
              </a:endParaRPr>
            </a:p>
          </p:txBody>
        </p:sp>
        <p:sp>
          <p:nvSpPr>
            <p:cNvPr id="1049410" name="矩形 9"/>
            <p:cNvSpPr/>
            <p:nvPr userDrawn="1"/>
          </p:nvSpPr>
          <p:spPr>
            <a:xfrm>
              <a:off x="350128" y="464567"/>
              <a:ext cx="57600" cy="1152525"/>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zh-CN" altLang="en-US" sz="1200">
                <a:solidFill>
                  <a:prstClr val="white"/>
                </a:solidFill>
              </a:endParaRPr>
            </a:p>
          </p:txBody>
        </p:sp>
      </p:grpSp>
    </p:spTree>
  </p:cSld>
  <p:clrMapOvr>
    <a:masterClrMapping/>
  </p:clrMapOvr>
  <p:transition spd="slow" advClick="0" advTm="1000">
    <p:push/>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9_仅标题">
    <p:spTree>
      <p:nvGrpSpPr>
        <p:cNvPr id="1" name=""/>
        <p:cNvGrpSpPr/>
        <p:nvPr/>
      </p:nvGrpSpPr>
      <p:grpSpPr>
        <a:xfrm>
          <a:off x="0" y="0"/>
          <a:ext cx="0" cy="0"/>
          <a:chOff x="0" y="0"/>
          <a:chExt cx="0" cy="0"/>
        </a:xfrm>
      </p:grpSpPr>
      <p:grpSp>
        <p:nvGrpSpPr>
          <p:cNvPr id="444" name="组合 5"/>
          <p:cNvGrpSpPr/>
          <p:nvPr userDrawn="1"/>
        </p:nvGrpSpPr>
        <p:grpSpPr>
          <a:xfrm>
            <a:off x="1" y="309616"/>
            <a:ext cx="271771" cy="623877"/>
            <a:chOff x="0" y="464567"/>
            <a:chExt cx="407728" cy="1152525"/>
          </a:xfrm>
        </p:grpSpPr>
        <p:sp>
          <p:nvSpPr>
            <p:cNvPr id="1049612" name="矩形 6"/>
            <p:cNvSpPr/>
            <p:nvPr userDrawn="1"/>
          </p:nvSpPr>
          <p:spPr>
            <a:xfrm>
              <a:off x="0" y="464567"/>
              <a:ext cx="288032" cy="1152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zh-CN" altLang="en-US" sz="1200">
                <a:solidFill>
                  <a:prstClr val="white"/>
                </a:solidFill>
              </a:endParaRPr>
            </a:p>
          </p:txBody>
        </p:sp>
        <p:sp>
          <p:nvSpPr>
            <p:cNvPr id="1049613" name="矩形 7"/>
            <p:cNvSpPr/>
            <p:nvPr userDrawn="1"/>
          </p:nvSpPr>
          <p:spPr>
            <a:xfrm>
              <a:off x="350128" y="464567"/>
              <a:ext cx="57600" cy="1152525"/>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zh-CN" altLang="en-US" sz="1200">
                <a:solidFill>
                  <a:prstClr val="white"/>
                </a:solidFill>
              </a:endParaRPr>
            </a:p>
          </p:txBody>
        </p:sp>
      </p:grpSp>
      <p:sp>
        <p:nvSpPr>
          <p:cNvPr id="1049614" name="图片占位符 8"/>
          <p:cNvSpPr>
            <a:spLocks noGrp="1"/>
          </p:cNvSpPr>
          <p:nvPr>
            <p:ph type="pic" sz="quarter" idx="13"/>
          </p:nvPr>
        </p:nvSpPr>
        <p:spPr>
          <a:xfrm>
            <a:off x="7886700" y="0"/>
            <a:ext cx="4305300" cy="6858000"/>
          </a:xfrm>
        </p:spPr>
        <p:txBody>
          <a:bodyPr/>
          <a:lstStyle/>
          <a:p>
            <a:endParaRPr lang="zh-CN" altLang="en-US"/>
          </a:p>
        </p:txBody>
      </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1049370"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177" indent="0" algn="ctr">
              <a:buNone/>
              <a:defRPr sz="2000"/>
            </a:lvl2pPr>
            <a:lvl3pPr marL="914354" indent="0" algn="ctr">
              <a:buNone/>
              <a:defRPr sz="1800"/>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edit Master subtitle style</a:t>
            </a:r>
            <a:endParaRPr lang="id-ID"/>
          </a:p>
        </p:txBody>
      </p:sp>
      <p:sp>
        <p:nvSpPr>
          <p:cNvPr id="1049371" name="Date Placeholder 3"/>
          <p:cNvSpPr>
            <a:spLocks noGrp="1"/>
          </p:cNvSpPr>
          <p:nvPr>
            <p:ph type="dt" sz="half" idx="10"/>
          </p:nvPr>
        </p:nvSpPr>
        <p:spPr>
          <a:xfrm>
            <a:off x="838200" y="6356351"/>
            <a:ext cx="2743200" cy="365125"/>
          </a:xfrm>
          <a:prstGeom prst="rect">
            <a:avLst/>
          </a:prstGeom>
        </p:spPr>
        <p:txBody>
          <a:bodyPr/>
          <a:lstStyle/>
          <a:p>
            <a:fld id="{EB5C08A1-7713-47CE-97B4-863D833656A0}" type="datetimeFigureOut">
              <a:rPr lang="id-ID" smtClean="0">
                <a:solidFill>
                  <a:prstClr val="black">
                    <a:tint val="75000"/>
                  </a:prstClr>
                </a:solidFill>
              </a:rPr>
              <a:t>10/07/20</a:t>
            </a:fld>
            <a:endParaRPr lang="id-ID">
              <a:solidFill>
                <a:prstClr val="black">
                  <a:tint val="75000"/>
                </a:prstClr>
              </a:solidFill>
            </a:endParaRPr>
          </a:p>
        </p:txBody>
      </p:sp>
      <p:sp>
        <p:nvSpPr>
          <p:cNvPr id="1049372" name="Footer Placeholder 4"/>
          <p:cNvSpPr>
            <a:spLocks noGrp="1"/>
          </p:cNvSpPr>
          <p:nvPr>
            <p:ph type="ftr" sz="quarter" idx="11"/>
          </p:nvPr>
        </p:nvSpPr>
        <p:spPr>
          <a:xfrm>
            <a:off x="4038600" y="6356351"/>
            <a:ext cx="4114800" cy="365125"/>
          </a:xfrm>
          <a:prstGeom prst="rect">
            <a:avLst/>
          </a:prstGeom>
        </p:spPr>
        <p:txBody>
          <a:bodyPr/>
          <a:lstStyle/>
          <a:p>
            <a:endParaRPr lang="id-ID">
              <a:solidFill>
                <a:prstClr val="black">
                  <a:tint val="75000"/>
                </a:prstClr>
              </a:solidFill>
            </a:endParaRPr>
          </a:p>
        </p:txBody>
      </p:sp>
      <p:sp>
        <p:nvSpPr>
          <p:cNvPr id="1049373" name="Slide Number Placeholder 5"/>
          <p:cNvSpPr>
            <a:spLocks noGrp="1"/>
          </p:cNvSpPr>
          <p:nvPr>
            <p:ph type="sldNum" sz="quarter" idx="12"/>
          </p:nvPr>
        </p:nvSpPr>
        <p:spPr>
          <a:xfrm>
            <a:off x="10858501" y="6356351"/>
            <a:ext cx="495300" cy="365125"/>
          </a:xfrm>
          <a:prstGeom prst="rect">
            <a:avLst/>
          </a:prstGeom>
        </p:spPr>
        <p:txBody>
          <a:bodyPr/>
          <a:lstStyle/>
          <a:p>
            <a:fld id="{BD3C9449-514E-4F2F-BDF6-E5528CC1E8B5}" type="slidenum">
              <a:rPr lang="id-ID" smtClean="0">
                <a:solidFill>
                  <a:prstClr val="black">
                    <a:tint val="75000"/>
                  </a:prstClr>
                </a:solidFill>
              </a:rPr>
              <a:t>‹#›</a:t>
            </a:fld>
            <a:endParaRPr lang="id-ID">
              <a:solidFill>
                <a:prstClr val="black">
                  <a:tint val="75000"/>
                </a:prstClr>
              </a:solidFill>
            </a:endParaRPr>
          </a:p>
        </p:txBody>
      </p:sp>
    </p:spTree>
  </p:cSld>
  <p:clrMapOvr>
    <a:masterClrMapping/>
  </p:clrMapOvr>
  <p:transition spd="med">
    <p:dissolv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ormal Right">
    <p:spTree>
      <p:nvGrpSpPr>
        <p:cNvPr id="1" name=""/>
        <p:cNvGrpSpPr/>
        <p:nvPr/>
      </p:nvGrpSpPr>
      <p:grpSpPr>
        <a:xfrm>
          <a:off x="0" y="0"/>
          <a:ext cx="0" cy="0"/>
          <a:chOff x="0" y="0"/>
          <a:chExt cx="0" cy="0"/>
        </a:xfrm>
      </p:grpSpPr>
    </p:spTree>
  </p:cSld>
  <p:clrMapOvr>
    <a:masterClrMapping/>
  </p:clrMapOvr>
  <p:transition spd="med">
    <p:dissolv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669" name="Title 1"/>
          <p:cNvSpPr>
            <a:spLocks noGrp="1"/>
          </p:cNvSpPr>
          <p:nvPr>
            <p:ph type="title"/>
          </p:nvPr>
        </p:nvSpPr>
        <p:spPr/>
        <p:txBody>
          <a:bodyPr/>
          <a:lstStyle/>
          <a:p>
            <a:r>
              <a:rPr lang="en-US"/>
              <a:t>Click to edit Master title style</a:t>
            </a:r>
          </a:p>
        </p:txBody>
      </p:sp>
      <p:sp>
        <p:nvSpPr>
          <p:cNvPr id="1049670" name="Content Placeholder 2"/>
          <p:cNvSpPr>
            <a:spLocks noGrp="1"/>
          </p:cNvSpPr>
          <p:nvPr>
            <p:ph sz="half" idx="1"/>
          </p:nvPr>
        </p:nvSpPr>
        <p:spPr>
          <a:xfrm>
            <a:off x="609600" y="1200152"/>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671" name="Content Placeholder 3"/>
          <p:cNvSpPr>
            <a:spLocks noGrp="1"/>
          </p:cNvSpPr>
          <p:nvPr>
            <p:ph sz="half" idx="2"/>
          </p:nvPr>
        </p:nvSpPr>
        <p:spPr>
          <a:xfrm>
            <a:off x="6197600" y="1200152"/>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672" name="Date Placeholder 3"/>
          <p:cNvSpPr>
            <a:spLocks noGrp="1"/>
          </p:cNvSpPr>
          <p:nvPr>
            <p:ph type="dt" sz="half" idx="10"/>
          </p:nvPr>
        </p:nvSpPr>
        <p:spPr/>
        <p:txBody>
          <a:bodyPr/>
          <a:lstStyle/>
          <a:p>
            <a:fld id="{3CECA538-8526-4486-84EB-D53B5DA0A85E}" type="datetimeFigureOut">
              <a:rPr lang="en-US" altLang="zh-CN"/>
              <a:t>7/10/20</a:t>
            </a:fld>
            <a:endParaRPr lang="en-US" altLang="zh-CN"/>
          </a:p>
        </p:txBody>
      </p:sp>
      <p:sp>
        <p:nvSpPr>
          <p:cNvPr id="1049673" name="Footer Placeholder 4"/>
          <p:cNvSpPr>
            <a:spLocks noGrp="1"/>
          </p:cNvSpPr>
          <p:nvPr>
            <p:ph type="ftr" sz="quarter" idx="11"/>
          </p:nvPr>
        </p:nvSpPr>
        <p:spPr/>
        <p:txBody>
          <a:bodyPr/>
          <a:lstStyle/>
          <a:p>
            <a:endParaRPr lang="zh-CN" altLang="zh-CN"/>
          </a:p>
        </p:txBody>
      </p:sp>
      <p:sp>
        <p:nvSpPr>
          <p:cNvPr id="1049674" name="Slide Number Placeholder 5"/>
          <p:cNvSpPr>
            <a:spLocks noGrp="1"/>
          </p:cNvSpPr>
          <p:nvPr>
            <p:ph type="sldNum" sz="quarter" idx="12"/>
          </p:nvPr>
        </p:nvSpPr>
        <p:spPr/>
        <p:txBody>
          <a:bodyPr/>
          <a:lstStyle/>
          <a:p>
            <a:fld id="{0C5FC932-2900-49F9-BAA7-83273E74691C}" type="slidenum">
              <a:rPr lang="en-US" altLang="zh-CN"/>
              <a:t>‹#›</a:t>
            </a:fld>
            <a:endParaRPr lang="en-US" altLang="zh-CN"/>
          </a:p>
        </p:txBody>
      </p:sp>
    </p:spTree>
  </p:cSld>
  <p:clrMapOvr>
    <a:masterClrMapping/>
  </p:clrMapOvr>
  <p:transition spd="med">
    <p:dissolv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cSld>
  <p:clrMapOvr>
    <a:masterClrMapping/>
  </p:clrMapOvr>
  <p:transition spd="med" advTm="0">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1049434" name="Picture Placeholder 7"/>
          <p:cNvSpPr>
            <a:spLocks noGrp="1"/>
          </p:cNvSpPr>
          <p:nvPr>
            <p:ph type="pic" sz="quarter" idx="10"/>
          </p:nvPr>
        </p:nvSpPr>
        <p:spPr>
          <a:xfrm>
            <a:off x="1786759" y="2365265"/>
            <a:ext cx="1828800" cy="1828800"/>
          </a:xfrm>
          <a:prstGeom prst="rect">
            <a:avLst/>
          </a:prstGeom>
          <a:solidFill>
            <a:schemeClr val="bg1">
              <a:lumMod val="65000"/>
            </a:schemeClr>
          </a:solidFill>
        </p:spPr>
        <p:txBody>
          <a:bodyPr/>
          <a:lstStyle>
            <a:lvl1pPr marL="0" indent="0">
              <a:buNone/>
              <a:defRPr sz="1000">
                <a:solidFill>
                  <a:schemeClr val="bg1"/>
                </a:solidFill>
                <a:latin typeface="Arial" panose="020B0604020202020204" pitchFamily="34" charset="0"/>
              </a:defRPr>
            </a:lvl1pPr>
          </a:lstStyle>
          <a:p>
            <a:endParaRPr lang="en-US" dirty="0"/>
          </a:p>
        </p:txBody>
      </p:sp>
      <p:sp>
        <p:nvSpPr>
          <p:cNvPr id="1049435" name="Picture Placeholder 7"/>
          <p:cNvSpPr>
            <a:spLocks noGrp="1"/>
          </p:cNvSpPr>
          <p:nvPr>
            <p:ph type="pic" sz="quarter" idx="11"/>
          </p:nvPr>
        </p:nvSpPr>
        <p:spPr>
          <a:xfrm>
            <a:off x="4035973" y="2365265"/>
            <a:ext cx="1828800" cy="1828800"/>
          </a:xfrm>
          <a:prstGeom prst="rect">
            <a:avLst/>
          </a:prstGeom>
          <a:solidFill>
            <a:schemeClr val="bg1">
              <a:lumMod val="65000"/>
            </a:schemeClr>
          </a:solidFill>
        </p:spPr>
        <p:txBody>
          <a:bodyPr/>
          <a:lstStyle>
            <a:lvl1pPr marL="0" indent="0">
              <a:buNone/>
              <a:defRPr sz="1000">
                <a:solidFill>
                  <a:schemeClr val="bg1"/>
                </a:solidFill>
                <a:latin typeface="Arial" panose="020B0604020202020204" pitchFamily="34" charset="0"/>
              </a:defRPr>
            </a:lvl1pPr>
          </a:lstStyle>
          <a:p>
            <a:endParaRPr lang="en-US" dirty="0"/>
          </a:p>
        </p:txBody>
      </p:sp>
    </p:spTree>
  </p:cSld>
  <p:clrMapOvr>
    <a:masterClrMapping/>
  </p:clrMapOvr>
  <p:transition spd="med">
    <p:dissolv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cSld>
  <p:clrMapOvr>
    <a:masterClrMapping/>
  </p:clrMapOvr>
  <p:transition spd="med">
    <p:dissolv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049440" name="Title 1"/>
          <p:cNvSpPr>
            <a:spLocks noGrp="1"/>
          </p:cNvSpPr>
          <p:nvPr>
            <p:ph type="title"/>
          </p:nvPr>
        </p:nvSpPr>
        <p:spPr/>
        <p:txBody>
          <a:bodyPr/>
          <a:lstStyle/>
          <a:p>
            <a:r>
              <a:rPr lang="en-US"/>
              <a:t>Click to edit Master title style</a:t>
            </a:r>
            <a:endParaRPr lang="en-JM"/>
          </a:p>
        </p:txBody>
      </p:sp>
      <p:sp>
        <p:nvSpPr>
          <p:cNvPr id="1049441" name="Footer Placeholder 3"/>
          <p:cNvSpPr>
            <a:spLocks noGrp="1"/>
          </p:cNvSpPr>
          <p:nvPr>
            <p:ph type="ftr" sz="quarter" idx="11"/>
          </p:nvPr>
        </p:nvSpPr>
        <p:spPr>
          <a:xfrm>
            <a:off x="609600" y="6375402"/>
            <a:ext cx="8839200" cy="390525"/>
          </a:xfrm>
          <a:prstGeom prst="rect">
            <a:avLst/>
          </a:prstGeom>
        </p:spPr>
        <p:txBody>
          <a:bodyPr/>
          <a:lstStyle/>
          <a:p>
            <a:r>
              <a:rPr lang="en-JM">
                <a:solidFill>
                  <a:prstClr val="black"/>
                </a:solidFill>
              </a:rPr>
              <a:t>PUT THE NAME OF YOUR COMPANY HERE</a:t>
            </a:r>
          </a:p>
        </p:txBody>
      </p:sp>
      <p:sp>
        <p:nvSpPr>
          <p:cNvPr id="1049442" name="Slide Number Placeholder 4"/>
          <p:cNvSpPr>
            <a:spLocks noGrp="1"/>
          </p:cNvSpPr>
          <p:nvPr>
            <p:ph type="sldNum" sz="quarter" idx="12"/>
          </p:nvPr>
        </p:nvSpPr>
        <p:spPr/>
        <p:txBody>
          <a:bodyPr/>
          <a:lstStyle/>
          <a:p>
            <a:fld id="{8DF5134D-7C6B-4A7B-B28B-A8C75F870448}" type="slidenum">
              <a:rPr lang="en-JM" smtClean="0">
                <a:solidFill>
                  <a:prstClr val="black">
                    <a:tint val="75000"/>
                  </a:prstClr>
                </a:solidFill>
              </a:rPr>
              <a:t>‹#›</a:t>
            </a:fld>
            <a:endParaRPr lang="en-JM">
              <a:solidFill>
                <a:prstClr val="black">
                  <a:tint val="75000"/>
                </a:prstClr>
              </a:solidFill>
            </a:endParaRPr>
          </a:p>
        </p:txBody>
      </p:sp>
      <p:sp>
        <p:nvSpPr>
          <p:cNvPr id="1049443" name="Text Placeholder 18"/>
          <p:cNvSpPr>
            <a:spLocks noGrp="1"/>
          </p:cNvSpPr>
          <p:nvPr>
            <p:ph type="body" sz="quarter" idx="15"/>
          </p:nvPr>
        </p:nvSpPr>
        <p:spPr>
          <a:xfrm>
            <a:off x="711200" y="1803402"/>
            <a:ext cx="2957208" cy="378884"/>
          </a:xfrm>
        </p:spPr>
        <p:txBody>
          <a:bodyPr>
            <a:noAutofit/>
          </a:bodyPr>
          <a:lstStyle>
            <a:lvl1pPr marL="0" indent="0">
              <a:buFontTx/>
              <a:buNone/>
              <a:defRPr sz="1800" b="0">
                <a:solidFill>
                  <a:srgbClr val="0070C0"/>
                </a:solidFill>
                <a:latin typeface="Bebas Neue" pitchFamily="34" charset="0"/>
              </a:defRPr>
            </a:lvl1pPr>
            <a:lvl2pPr marL="457177" indent="0">
              <a:buFontTx/>
              <a:buNone/>
              <a:defRPr sz="1600">
                <a:latin typeface="Bebas Neue" pitchFamily="34" charset="0"/>
              </a:defRPr>
            </a:lvl2pPr>
            <a:lvl3pPr marL="914354" indent="0">
              <a:buFontTx/>
              <a:buNone/>
              <a:defRPr sz="1600">
                <a:latin typeface="Bebas Neue" pitchFamily="34" charset="0"/>
              </a:defRPr>
            </a:lvl3pPr>
            <a:lvl4pPr marL="1371531" indent="0">
              <a:buFontTx/>
              <a:buNone/>
              <a:defRPr sz="1600">
                <a:latin typeface="Bebas Neue" pitchFamily="34" charset="0"/>
              </a:defRPr>
            </a:lvl4pPr>
            <a:lvl5pPr marL="1828709" indent="0">
              <a:buFontTx/>
              <a:buNone/>
              <a:defRPr sz="1600">
                <a:latin typeface="Bebas Neue" pitchFamily="34" charset="0"/>
              </a:defRPr>
            </a:lvl5pPr>
          </a:lstStyle>
          <a:p>
            <a:pPr lvl="0"/>
            <a:endParaRPr lang="en-JM" dirty="0"/>
          </a:p>
        </p:txBody>
      </p:sp>
      <p:sp>
        <p:nvSpPr>
          <p:cNvPr id="1049444" name="Text Placeholder 20"/>
          <p:cNvSpPr>
            <a:spLocks noGrp="1"/>
          </p:cNvSpPr>
          <p:nvPr>
            <p:ph type="body" sz="quarter" idx="16"/>
          </p:nvPr>
        </p:nvSpPr>
        <p:spPr>
          <a:xfrm>
            <a:off x="711200" y="2108200"/>
            <a:ext cx="3657600" cy="812800"/>
          </a:xfrm>
        </p:spPr>
        <p:txBody>
          <a:bodyPr>
            <a:normAutofit/>
          </a:bodyPr>
          <a:lstStyle>
            <a:lvl1pPr marL="0" indent="0">
              <a:spcBef>
                <a:spcPts val="0"/>
              </a:spcBef>
              <a:buFontTx/>
              <a:buNone/>
              <a:defRPr sz="1300">
                <a:solidFill>
                  <a:schemeClr val="tx1">
                    <a:lumMod val="85000"/>
                    <a:lumOff val="15000"/>
                  </a:schemeClr>
                </a:solidFill>
                <a:latin typeface="Arial" pitchFamily="34" charset="0"/>
                <a:cs typeface="Arial" pitchFamily="34" charset="0"/>
              </a:defRPr>
            </a:lvl1pPr>
            <a:lvl2pPr marL="457177" indent="0">
              <a:buFontTx/>
              <a:buNone/>
            </a:lvl2pPr>
            <a:lvl3pPr marL="914354" indent="0">
              <a:buFontTx/>
              <a:buNone/>
            </a:lvl3pPr>
            <a:lvl4pPr marL="1371531" indent="0">
              <a:buFontTx/>
              <a:buNone/>
            </a:lvl4pPr>
            <a:lvl5pPr marL="1828709" indent="0">
              <a:buFontTx/>
              <a:buNone/>
            </a:lvl5pPr>
          </a:lstStyle>
          <a:p>
            <a:pPr lvl="0"/>
            <a:endParaRPr lang="en-JM" dirty="0"/>
          </a:p>
        </p:txBody>
      </p:sp>
      <p:sp>
        <p:nvSpPr>
          <p:cNvPr id="1049445" name="Text Placeholder 18"/>
          <p:cNvSpPr>
            <a:spLocks noGrp="1"/>
          </p:cNvSpPr>
          <p:nvPr>
            <p:ph type="body" sz="quarter" idx="17"/>
          </p:nvPr>
        </p:nvSpPr>
        <p:spPr>
          <a:xfrm>
            <a:off x="711200" y="3225801"/>
            <a:ext cx="2957208" cy="378884"/>
          </a:xfrm>
        </p:spPr>
        <p:txBody>
          <a:bodyPr>
            <a:noAutofit/>
          </a:bodyPr>
          <a:lstStyle>
            <a:lvl1pPr marL="0" indent="0">
              <a:buFontTx/>
              <a:buNone/>
              <a:defRPr sz="1800" b="0">
                <a:solidFill>
                  <a:srgbClr val="0070C0"/>
                </a:solidFill>
                <a:latin typeface="Bebas Neue" pitchFamily="34" charset="0"/>
              </a:defRPr>
            </a:lvl1pPr>
            <a:lvl2pPr marL="457177" indent="0">
              <a:buFontTx/>
              <a:buNone/>
              <a:defRPr sz="1600">
                <a:latin typeface="Bebas Neue" pitchFamily="34" charset="0"/>
              </a:defRPr>
            </a:lvl2pPr>
            <a:lvl3pPr marL="914354" indent="0">
              <a:buFontTx/>
              <a:buNone/>
              <a:defRPr sz="1600">
                <a:latin typeface="Bebas Neue" pitchFamily="34" charset="0"/>
              </a:defRPr>
            </a:lvl3pPr>
            <a:lvl4pPr marL="1371531" indent="0">
              <a:buFontTx/>
              <a:buNone/>
              <a:defRPr sz="1600">
                <a:latin typeface="Bebas Neue" pitchFamily="34" charset="0"/>
              </a:defRPr>
            </a:lvl4pPr>
            <a:lvl5pPr marL="1828709" indent="0">
              <a:buFontTx/>
              <a:buNone/>
              <a:defRPr sz="1600">
                <a:latin typeface="Bebas Neue" pitchFamily="34" charset="0"/>
              </a:defRPr>
            </a:lvl5pPr>
          </a:lstStyle>
          <a:p>
            <a:pPr lvl="0"/>
            <a:endParaRPr lang="en-JM" dirty="0"/>
          </a:p>
        </p:txBody>
      </p:sp>
      <p:sp>
        <p:nvSpPr>
          <p:cNvPr id="1049446" name="Text Placeholder 20"/>
          <p:cNvSpPr>
            <a:spLocks noGrp="1"/>
          </p:cNvSpPr>
          <p:nvPr>
            <p:ph type="body" sz="quarter" idx="18"/>
          </p:nvPr>
        </p:nvSpPr>
        <p:spPr>
          <a:xfrm>
            <a:off x="711200" y="3530600"/>
            <a:ext cx="3657600" cy="812800"/>
          </a:xfrm>
        </p:spPr>
        <p:txBody>
          <a:bodyPr>
            <a:normAutofit/>
          </a:bodyPr>
          <a:lstStyle>
            <a:lvl1pPr marL="0" indent="0">
              <a:spcBef>
                <a:spcPts val="0"/>
              </a:spcBef>
              <a:buFontTx/>
              <a:buNone/>
              <a:defRPr sz="1300">
                <a:solidFill>
                  <a:schemeClr val="tx1">
                    <a:lumMod val="85000"/>
                    <a:lumOff val="15000"/>
                  </a:schemeClr>
                </a:solidFill>
                <a:latin typeface="Arial" pitchFamily="34" charset="0"/>
                <a:cs typeface="Arial" pitchFamily="34" charset="0"/>
              </a:defRPr>
            </a:lvl1pPr>
            <a:lvl2pPr marL="457177" indent="0">
              <a:buFontTx/>
              <a:buNone/>
            </a:lvl2pPr>
            <a:lvl3pPr marL="914354" indent="0">
              <a:buFontTx/>
              <a:buNone/>
            </a:lvl3pPr>
            <a:lvl4pPr marL="1371531" indent="0">
              <a:buFontTx/>
              <a:buNone/>
            </a:lvl4pPr>
            <a:lvl5pPr marL="1828709" indent="0">
              <a:buFontTx/>
              <a:buNone/>
            </a:lvl5pPr>
          </a:lstStyle>
          <a:p>
            <a:pPr lvl="0"/>
            <a:endParaRPr lang="en-JM" dirty="0"/>
          </a:p>
        </p:txBody>
      </p:sp>
      <p:sp>
        <p:nvSpPr>
          <p:cNvPr id="1049447" name="Text Placeholder 18"/>
          <p:cNvSpPr>
            <a:spLocks noGrp="1"/>
          </p:cNvSpPr>
          <p:nvPr>
            <p:ph type="body" sz="quarter" idx="19"/>
          </p:nvPr>
        </p:nvSpPr>
        <p:spPr>
          <a:xfrm>
            <a:off x="711200" y="4648202"/>
            <a:ext cx="2957208" cy="378884"/>
          </a:xfrm>
        </p:spPr>
        <p:txBody>
          <a:bodyPr>
            <a:noAutofit/>
          </a:bodyPr>
          <a:lstStyle>
            <a:lvl1pPr marL="0" indent="0">
              <a:buFontTx/>
              <a:buNone/>
              <a:defRPr sz="1800" b="0">
                <a:solidFill>
                  <a:srgbClr val="0070C0"/>
                </a:solidFill>
                <a:latin typeface="Bebas Neue" pitchFamily="34" charset="0"/>
              </a:defRPr>
            </a:lvl1pPr>
            <a:lvl2pPr marL="457177" indent="0">
              <a:buFontTx/>
              <a:buNone/>
              <a:defRPr sz="1600">
                <a:latin typeface="Bebas Neue" pitchFamily="34" charset="0"/>
              </a:defRPr>
            </a:lvl2pPr>
            <a:lvl3pPr marL="914354" indent="0">
              <a:buFontTx/>
              <a:buNone/>
              <a:defRPr sz="1600">
                <a:latin typeface="Bebas Neue" pitchFamily="34" charset="0"/>
              </a:defRPr>
            </a:lvl3pPr>
            <a:lvl4pPr marL="1371531" indent="0">
              <a:buFontTx/>
              <a:buNone/>
              <a:defRPr sz="1600">
                <a:latin typeface="Bebas Neue" pitchFamily="34" charset="0"/>
              </a:defRPr>
            </a:lvl4pPr>
            <a:lvl5pPr marL="1828709" indent="0">
              <a:buFontTx/>
              <a:buNone/>
              <a:defRPr sz="1600">
                <a:latin typeface="Bebas Neue" pitchFamily="34" charset="0"/>
              </a:defRPr>
            </a:lvl5pPr>
          </a:lstStyle>
          <a:p>
            <a:pPr lvl="0"/>
            <a:endParaRPr lang="en-JM" dirty="0"/>
          </a:p>
        </p:txBody>
      </p:sp>
      <p:sp>
        <p:nvSpPr>
          <p:cNvPr id="1049448" name="Text Placeholder 20"/>
          <p:cNvSpPr>
            <a:spLocks noGrp="1"/>
          </p:cNvSpPr>
          <p:nvPr>
            <p:ph type="body" sz="quarter" idx="20"/>
          </p:nvPr>
        </p:nvSpPr>
        <p:spPr>
          <a:xfrm>
            <a:off x="711200" y="4953000"/>
            <a:ext cx="3657600" cy="812800"/>
          </a:xfrm>
        </p:spPr>
        <p:txBody>
          <a:bodyPr>
            <a:normAutofit/>
          </a:bodyPr>
          <a:lstStyle>
            <a:lvl1pPr marL="0" indent="0">
              <a:spcBef>
                <a:spcPts val="0"/>
              </a:spcBef>
              <a:buFontTx/>
              <a:buNone/>
              <a:defRPr sz="1300">
                <a:solidFill>
                  <a:schemeClr val="tx1">
                    <a:lumMod val="85000"/>
                    <a:lumOff val="15000"/>
                  </a:schemeClr>
                </a:solidFill>
                <a:latin typeface="Arial" pitchFamily="34" charset="0"/>
                <a:cs typeface="Arial" pitchFamily="34" charset="0"/>
              </a:defRPr>
            </a:lvl1pPr>
            <a:lvl2pPr marL="457177" indent="0">
              <a:buFontTx/>
              <a:buNone/>
            </a:lvl2pPr>
            <a:lvl3pPr marL="914354" indent="0">
              <a:buFontTx/>
              <a:buNone/>
            </a:lvl3pPr>
            <a:lvl4pPr marL="1371531" indent="0">
              <a:buFontTx/>
              <a:buNone/>
            </a:lvl4pPr>
            <a:lvl5pPr marL="1828709" indent="0">
              <a:buFontTx/>
              <a:buNone/>
            </a:lvl5pPr>
          </a:lstStyle>
          <a:p>
            <a:pPr lvl="0"/>
            <a:endParaRPr lang="en-JM" dirty="0"/>
          </a:p>
        </p:txBody>
      </p:sp>
    </p:spTree>
  </p:cSld>
  <p:clrMapOvr>
    <a:masterClrMapping/>
  </p:clrMapOvr>
  <p:transition spd="med">
    <p:dissolv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049539" name="Slide Number Placeholder 4"/>
          <p:cNvSpPr>
            <a:spLocks noGrp="1"/>
          </p:cNvSpPr>
          <p:nvPr>
            <p:ph type="sldNum" sz="quarter" idx="12"/>
          </p:nvPr>
        </p:nvSpPr>
        <p:spPr/>
        <p:txBody>
          <a:bodyPr/>
          <a:lstStyle/>
          <a:p>
            <a:fld id="{8DF5134D-7C6B-4A7B-B28B-A8C75F870448}" type="slidenum">
              <a:rPr lang="en-JM" smtClean="0">
                <a:solidFill>
                  <a:prstClr val="black">
                    <a:tint val="75000"/>
                  </a:prstClr>
                </a:solidFill>
              </a:rPr>
              <a:t>‹#›</a:t>
            </a:fld>
            <a:endParaRPr lang="en-JM">
              <a:solidFill>
                <a:prstClr val="black">
                  <a:tint val="75000"/>
                </a:prstClr>
              </a:solidFill>
            </a:endParaRPr>
          </a:p>
        </p:txBody>
      </p:sp>
      <p:pic>
        <p:nvPicPr>
          <p:cNvPr id="2097230" name="Picture 5"/>
          <p:cNvPicPr>
            <a:picLocks noChangeAspect="1"/>
          </p:cNvPicPr>
          <p:nvPr userDrawn="1"/>
        </p:nvPicPr>
        <p:blipFill>
          <a:blip r:embed="rId2" cstate="print"/>
          <a:stretch>
            <a:fillRect/>
          </a:stretch>
        </p:blipFill>
        <p:spPr>
          <a:xfrm>
            <a:off x="5842000" y="1752602"/>
            <a:ext cx="5588000" cy="4010501"/>
          </a:xfrm>
          <a:prstGeom prst="rect">
            <a:avLst/>
          </a:prstGeom>
        </p:spPr>
      </p:pic>
      <p:sp>
        <p:nvSpPr>
          <p:cNvPr id="1049540" name="Picture Placeholder 24"/>
          <p:cNvSpPr>
            <a:spLocks noGrp="1"/>
          </p:cNvSpPr>
          <p:nvPr>
            <p:ph type="pic" sz="quarter" idx="28"/>
          </p:nvPr>
        </p:nvSpPr>
        <p:spPr>
          <a:xfrm>
            <a:off x="6190217" y="2072664"/>
            <a:ext cx="4884184" cy="2423136"/>
          </a:xfrm>
        </p:spPr>
        <p:txBody>
          <a:bodyPr/>
          <a:lstStyle/>
          <a:p>
            <a:endParaRPr lang="en-JM"/>
          </a:p>
        </p:txBody>
      </p:sp>
    </p:spTree>
  </p:cSld>
  <p:clrMapOvr>
    <a:masterClrMapping/>
  </p:clrMapOvr>
  <p:transition spd="med">
    <p:dissolv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049361" name="Footer Placeholder 2"/>
          <p:cNvSpPr>
            <a:spLocks noGrp="1"/>
          </p:cNvSpPr>
          <p:nvPr>
            <p:ph type="ftr" sz="quarter" idx="11"/>
          </p:nvPr>
        </p:nvSpPr>
        <p:spPr>
          <a:xfrm>
            <a:off x="609600" y="6375402"/>
            <a:ext cx="8839200" cy="390525"/>
          </a:xfrm>
          <a:prstGeom prst="rect">
            <a:avLst/>
          </a:prstGeom>
        </p:spPr>
        <p:txBody>
          <a:bodyPr/>
          <a:lstStyle/>
          <a:p>
            <a:r>
              <a:rPr lang="en-JM">
                <a:solidFill>
                  <a:prstClr val="black"/>
                </a:solidFill>
              </a:rPr>
              <a:t>PUT THE NAME OF YOUR COMPANY HERE</a:t>
            </a:r>
          </a:p>
        </p:txBody>
      </p:sp>
      <p:sp>
        <p:nvSpPr>
          <p:cNvPr id="1049362" name="Slide Number Placeholder 3"/>
          <p:cNvSpPr>
            <a:spLocks noGrp="1"/>
          </p:cNvSpPr>
          <p:nvPr>
            <p:ph type="sldNum" sz="quarter" idx="12"/>
          </p:nvPr>
        </p:nvSpPr>
        <p:spPr/>
        <p:txBody>
          <a:bodyPr/>
          <a:lstStyle/>
          <a:p>
            <a:fld id="{8DF5134D-7C6B-4A7B-B28B-A8C75F870448}" type="slidenum">
              <a:rPr lang="en-JM" smtClean="0">
                <a:solidFill>
                  <a:prstClr val="black">
                    <a:tint val="75000"/>
                  </a:prstClr>
                </a:solidFill>
              </a:rPr>
              <a:t>‹#›</a:t>
            </a:fld>
            <a:endParaRPr lang="en-JM">
              <a:solidFill>
                <a:prstClr val="black">
                  <a:tint val="75000"/>
                </a:prstClr>
              </a:solidFill>
            </a:endParaRPr>
          </a:p>
        </p:txBody>
      </p:sp>
      <p:sp>
        <p:nvSpPr>
          <p:cNvPr id="1049363" name="Picture Placeholder 4"/>
          <p:cNvSpPr>
            <a:spLocks noGrp="1"/>
          </p:cNvSpPr>
          <p:nvPr>
            <p:ph type="pic" sz="quarter" idx="13"/>
          </p:nvPr>
        </p:nvSpPr>
        <p:spPr>
          <a:xfrm>
            <a:off x="0" y="0"/>
            <a:ext cx="12192000" cy="6883400"/>
          </a:xfrm>
        </p:spPr>
        <p:txBody>
          <a:bodyPr/>
          <a:lstStyle/>
          <a:p>
            <a:endParaRPr lang="en-JM"/>
          </a:p>
        </p:txBody>
      </p:sp>
    </p:spTree>
  </p:cSld>
  <p:clrMapOvr>
    <a:masterClrMapping/>
  </p:clrMapOvr>
  <p:transition spd="med">
    <p:dissolv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sp>
        <p:nvSpPr>
          <p:cNvPr id="1049302" name="Slide Number Placeholder 4"/>
          <p:cNvSpPr>
            <a:spLocks noGrp="1"/>
          </p:cNvSpPr>
          <p:nvPr>
            <p:ph type="sldNum" sz="quarter" idx="12"/>
          </p:nvPr>
        </p:nvSpPr>
        <p:spPr/>
        <p:txBody>
          <a:bodyPr/>
          <a:lstStyle/>
          <a:p>
            <a:fld id="{8DF5134D-7C6B-4A7B-B28B-A8C75F870448}" type="slidenum">
              <a:rPr lang="en-JM" smtClean="0">
                <a:solidFill>
                  <a:prstClr val="black">
                    <a:tint val="75000"/>
                  </a:prstClr>
                </a:solidFill>
              </a:rPr>
              <a:t>‹#›</a:t>
            </a:fld>
            <a:endParaRPr lang="en-JM" dirty="0">
              <a:solidFill>
                <a:prstClr val="black">
                  <a:tint val="75000"/>
                </a:prstClr>
              </a:solidFill>
            </a:endParaRPr>
          </a:p>
        </p:txBody>
      </p:sp>
      <p:sp>
        <p:nvSpPr>
          <p:cNvPr id="1049303" name="Picture Placeholder 29"/>
          <p:cNvSpPr>
            <a:spLocks noGrp="1"/>
          </p:cNvSpPr>
          <p:nvPr>
            <p:ph type="pic" sz="quarter" idx="13"/>
          </p:nvPr>
        </p:nvSpPr>
        <p:spPr>
          <a:xfrm>
            <a:off x="711200" y="1828800"/>
            <a:ext cx="2438400" cy="1796288"/>
          </a:xfrm>
        </p:spPr>
        <p:txBody>
          <a:bodyPr>
            <a:normAutofit/>
          </a:bodyPr>
          <a:lstStyle>
            <a:lvl1pPr marL="0" indent="0" algn="ctr">
              <a:buFontTx/>
              <a:buNone/>
              <a:defRPr sz="1400"/>
            </a:lvl1pPr>
          </a:lstStyle>
          <a:p>
            <a:endParaRPr lang="en-JM" dirty="0"/>
          </a:p>
        </p:txBody>
      </p:sp>
      <p:sp>
        <p:nvSpPr>
          <p:cNvPr id="1049304" name="Picture Placeholder 29"/>
          <p:cNvSpPr>
            <a:spLocks noGrp="1"/>
          </p:cNvSpPr>
          <p:nvPr>
            <p:ph type="pic" sz="quarter" idx="14"/>
          </p:nvPr>
        </p:nvSpPr>
        <p:spPr>
          <a:xfrm>
            <a:off x="3454401" y="1828800"/>
            <a:ext cx="2438400" cy="1796288"/>
          </a:xfrm>
        </p:spPr>
        <p:txBody>
          <a:bodyPr>
            <a:normAutofit/>
          </a:bodyPr>
          <a:lstStyle>
            <a:lvl1pPr marL="0" indent="0" algn="ctr">
              <a:buFontTx/>
              <a:buNone/>
              <a:defRPr sz="1400"/>
            </a:lvl1pPr>
          </a:lstStyle>
          <a:p>
            <a:endParaRPr lang="en-JM"/>
          </a:p>
        </p:txBody>
      </p:sp>
      <p:sp>
        <p:nvSpPr>
          <p:cNvPr id="1049305" name="Picture Placeholder 29"/>
          <p:cNvSpPr>
            <a:spLocks noGrp="1"/>
          </p:cNvSpPr>
          <p:nvPr>
            <p:ph type="pic" sz="quarter" idx="15"/>
          </p:nvPr>
        </p:nvSpPr>
        <p:spPr>
          <a:xfrm>
            <a:off x="6197600" y="1828800"/>
            <a:ext cx="2438400" cy="1796288"/>
          </a:xfrm>
        </p:spPr>
        <p:txBody>
          <a:bodyPr>
            <a:normAutofit/>
          </a:bodyPr>
          <a:lstStyle>
            <a:lvl1pPr marL="0" indent="0" algn="ctr">
              <a:buFontTx/>
              <a:buNone/>
              <a:defRPr sz="1400"/>
            </a:lvl1pPr>
          </a:lstStyle>
          <a:p>
            <a:endParaRPr lang="en-JM"/>
          </a:p>
        </p:txBody>
      </p:sp>
      <p:sp>
        <p:nvSpPr>
          <p:cNvPr id="1049306" name="Picture Placeholder 29"/>
          <p:cNvSpPr>
            <a:spLocks noGrp="1"/>
          </p:cNvSpPr>
          <p:nvPr>
            <p:ph type="pic" sz="quarter" idx="16"/>
          </p:nvPr>
        </p:nvSpPr>
        <p:spPr>
          <a:xfrm>
            <a:off x="8940800" y="1828800"/>
            <a:ext cx="2438400" cy="1796288"/>
          </a:xfrm>
        </p:spPr>
        <p:txBody>
          <a:bodyPr>
            <a:normAutofit/>
          </a:bodyPr>
          <a:lstStyle>
            <a:lvl1pPr marL="0" indent="0" algn="ctr">
              <a:buFontTx/>
              <a:buNone/>
              <a:defRPr sz="1400"/>
            </a:lvl1pPr>
          </a:lstStyle>
          <a:p>
            <a:endParaRPr lang="en-JM"/>
          </a:p>
        </p:txBody>
      </p:sp>
      <p:sp>
        <p:nvSpPr>
          <p:cNvPr id="1049307" name="Text Placeholder 42"/>
          <p:cNvSpPr>
            <a:spLocks noGrp="1"/>
          </p:cNvSpPr>
          <p:nvPr>
            <p:ph type="body" sz="quarter" idx="25"/>
          </p:nvPr>
        </p:nvSpPr>
        <p:spPr>
          <a:xfrm>
            <a:off x="711200" y="3578352"/>
            <a:ext cx="2438400" cy="358648"/>
          </a:xfrm>
          <a:solidFill>
            <a:srgbClr val="0070C0"/>
          </a:solidFill>
        </p:spPr>
        <p:txBody>
          <a:bodyPr anchor="ctr">
            <a:noAutofit/>
          </a:bodyPr>
          <a:lstStyle>
            <a:lvl1pPr>
              <a:buNone/>
              <a:defRPr sz="1600">
                <a:solidFill>
                  <a:schemeClr val="bg1"/>
                </a:solidFill>
                <a:latin typeface="Bebas Neue" pitchFamily="34" charset="0"/>
              </a:defRPr>
            </a:lvl1pPr>
          </a:lstStyle>
          <a:p>
            <a:pPr lvl="0"/>
            <a:endParaRPr lang="en-JM" dirty="0"/>
          </a:p>
        </p:txBody>
      </p:sp>
      <p:sp>
        <p:nvSpPr>
          <p:cNvPr id="1049308" name="Text Placeholder 42"/>
          <p:cNvSpPr>
            <a:spLocks noGrp="1"/>
          </p:cNvSpPr>
          <p:nvPr>
            <p:ph type="body" sz="quarter" idx="30"/>
          </p:nvPr>
        </p:nvSpPr>
        <p:spPr>
          <a:xfrm>
            <a:off x="3454401" y="3578352"/>
            <a:ext cx="2438400" cy="358648"/>
          </a:xfrm>
          <a:solidFill>
            <a:srgbClr val="0070C0"/>
          </a:solidFill>
        </p:spPr>
        <p:txBody>
          <a:bodyPr anchor="ctr">
            <a:noAutofit/>
          </a:bodyPr>
          <a:lstStyle>
            <a:lvl1pPr>
              <a:buNone/>
              <a:defRPr sz="1600">
                <a:solidFill>
                  <a:schemeClr val="bg1"/>
                </a:solidFill>
                <a:latin typeface="Bebas Neue" pitchFamily="34" charset="0"/>
              </a:defRPr>
            </a:lvl1pPr>
          </a:lstStyle>
          <a:p>
            <a:pPr lvl="0"/>
            <a:endParaRPr lang="en-JM" dirty="0"/>
          </a:p>
        </p:txBody>
      </p:sp>
      <p:sp>
        <p:nvSpPr>
          <p:cNvPr id="1049309" name="Text Placeholder 42"/>
          <p:cNvSpPr>
            <a:spLocks noGrp="1"/>
          </p:cNvSpPr>
          <p:nvPr>
            <p:ph type="body" sz="quarter" idx="31"/>
          </p:nvPr>
        </p:nvSpPr>
        <p:spPr>
          <a:xfrm>
            <a:off x="6197600" y="3578352"/>
            <a:ext cx="2438400" cy="358648"/>
          </a:xfrm>
          <a:solidFill>
            <a:srgbClr val="0070C0"/>
          </a:solidFill>
        </p:spPr>
        <p:txBody>
          <a:bodyPr anchor="ctr">
            <a:noAutofit/>
          </a:bodyPr>
          <a:lstStyle>
            <a:lvl1pPr>
              <a:buNone/>
              <a:defRPr sz="1600">
                <a:solidFill>
                  <a:schemeClr val="bg1"/>
                </a:solidFill>
                <a:latin typeface="Bebas Neue" pitchFamily="34" charset="0"/>
              </a:defRPr>
            </a:lvl1pPr>
          </a:lstStyle>
          <a:p>
            <a:pPr lvl="0"/>
            <a:endParaRPr lang="en-JM" dirty="0"/>
          </a:p>
        </p:txBody>
      </p:sp>
      <p:sp>
        <p:nvSpPr>
          <p:cNvPr id="1049310" name="Text Placeholder 42"/>
          <p:cNvSpPr>
            <a:spLocks noGrp="1"/>
          </p:cNvSpPr>
          <p:nvPr>
            <p:ph type="body" sz="quarter" idx="32"/>
          </p:nvPr>
        </p:nvSpPr>
        <p:spPr>
          <a:xfrm>
            <a:off x="8940800" y="3578352"/>
            <a:ext cx="2438400" cy="358648"/>
          </a:xfrm>
          <a:solidFill>
            <a:srgbClr val="0070C0"/>
          </a:solidFill>
        </p:spPr>
        <p:txBody>
          <a:bodyPr anchor="ctr">
            <a:noAutofit/>
          </a:bodyPr>
          <a:lstStyle>
            <a:lvl1pPr>
              <a:buNone/>
              <a:defRPr sz="1600">
                <a:solidFill>
                  <a:schemeClr val="bg1"/>
                </a:solidFill>
                <a:latin typeface="Bebas Neue" pitchFamily="34" charset="0"/>
              </a:defRPr>
            </a:lvl1pPr>
          </a:lstStyle>
          <a:p>
            <a:pPr lvl="0"/>
            <a:endParaRPr lang="en-JM" dirty="0"/>
          </a:p>
        </p:txBody>
      </p:sp>
    </p:spTree>
  </p:cSld>
  <p:clrMapOvr>
    <a:masterClrMapping/>
  </p:clrMapOvr>
  <p:transition spd="med">
    <p:dissolv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ph Layout">
    <p:spTree>
      <p:nvGrpSpPr>
        <p:cNvPr id="1" name=""/>
        <p:cNvGrpSpPr/>
        <p:nvPr/>
      </p:nvGrpSpPr>
      <p:grpSpPr>
        <a:xfrm>
          <a:off x="0" y="0"/>
          <a:ext cx="0" cy="0"/>
          <a:chOff x="0" y="0"/>
          <a:chExt cx="0" cy="0"/>
        </a:xfrm>
      </p:grpSpPr>
      <p:sp>
        <p:nvSpPr>
          <p:cNvPr id="1049528" name="Title 1"/>
          <p:cNvSpPr>
            <a:spLocks noGrp="1"/>
          </p:cNvSpPr>
          <p:nvPr>
            <p:ph type="title"/>
          </p:nvPr>
        </p:nvSpPr>
        <p:spPr/>
        <p:txBody>
          <a:bodyPr/>
          <a:lstStyle/>
          <a:p>
            <a:r>
              <a:rPr lang="en-US" dirty="0"/>
              <a:t>Click to edit Master title style</a:t>
            </a:r>
            <a:endParaRPr lang="en-JM" dirty="0"/>
          </a:p>
        </p:txBody>
      </p:sp>
      <p:sp>
        <p:nvSpPr>
          <p:cNvPr id="1049529" name="Footer Placeholder 3"/>
          <p:cNvSpPr>
            <a:spLocks noGrp="1"/>
          </p:cNvSpPr>
          <p:nvPr>
            <p:ph type="ftr" sz="quarter" idx="11"/>
          </p:nvPr>
        </p:nvSpPr>
        <p:spPr>
          <a:xfrm>
            <a:off x="609600" y="6375402"/>
            <a:ext cx="8839200" cy="390525"/>
          </a:xfrm>
          <a:prstGeom prst="rect">
            <a:avLst/>
          </a:prstGeom>
        </p:spPr>
        <p:txBody>
          <a:bodyPr/>
          <a:lstStyle/>
          <a:p>
            <a:r>
              <a:rPr lang="en-JM">
                <a:solidFill>
                  <a:prstClr val="black"/>
                </a:solidFill>
              </a:rPr>
              <a:t>PUT THE NAME OF YOUR COMPANY HERE</a:t>
            </a:r>
          </a:p>
        </p:txBody>
      </p:sp>
      <p:sp>
        <p:nvSpPr>
          <p:cNvPr id="1049530" name="Slide Number Placeholder 4"/>
          <p:cNvSpPr>
            <a:spLocks noGrp="1"/>
          </p:cNvSpPr>
          <p:nvPr>
            <p:ph type="sldNum" sz="quarter" idx="12"/>
          </p:nvPr>
        </p:nvSpPr>
        <p:spPr/>
        <p:txBody>
          <a:bodyPr/>
          <a:lstStyle/>
          <a:p>
            <a:fld id="{8DF5134D-7C6B-4A7B-B28B-A8C75F870448}" type="slidenum">
              <a:rPr lang="en-JM" smtClean="0">
                <a:solidFill>
                  <a:prstClr val="black">
                    <a:tint val="75000"/>
                  </a:prstClr>
                </a:solidFill>
              </a:rPr>
              <a:t>‹#›</a:t>
            </a:fld>
            <a:endParaRPr lang="en-JM" dirty="0">
              <a:solidFill>
                <a:prstClr val="black">
                  <a:tint val="75000"/>
                </a:prstClr>
              </a:solidFill>
            </a:endParaRPr>
          </a:p>
        </p:txBody>
      </p:sp>
      <p:sp>
        <p:nvSpPr>
          <p:cNvPr id="1049531" name="Content Placeholder 21"/>
          <p:cNvSpPr>
            <a:spLocks noGrp="1"/>
          </p:cNvSpPr>
          <p:nvPr>
            <p:ph sz="quarter" idx="13"/>
          </p:nvPr>
        </p:nvSpPr>
        <p:spPr>
          <a:xfrm>
            <a:off x="609600" y="1320800"/>
            <a:ext cx="10972800" cy="685800"/>
          </a:xfrm>
        </p:spPr>
        <p:txBody>
          <a:bodyPr>
            <a:normAutofit/>
          </a:bodyPr>
          <a:lstStyle>
            <a:lvl1pPr>
              <a:lnSpc>
                <a:spcPct val="110000"/>
              </a:lnSpc>
              <a:spcBef>
                <a:spcPts val="0"/>
              </a:spcBef>
              <a:buNone/>
              <a:defRPr sz="1400"/>
            </a:lvl1pPr>
          </a:lstStyle>
          <a:p>
            <a:pPr lvl="0"/>
            <a:endParaRPr lang="en-JM" dirty="0"/>
          </a:p>
        </p:txBody>
      </p:sp>
      <p:sp>
        <p:nvSpPr>
          <p:cNvPr id="1049532" name="Chart Placeholder 25"/>
          <p:cNvSpPr>
            <a:spLocks noGrp="1"/>
          </p:cNvSpPr>
          <p:nvPr>
            <p:ph type="chart" sz="quarter" idx="14"/>
          </p:nvPr>
        </p:nvSpPr>
        <p:spPr>
          <a:xfrm>
            <a:off x="406400" y="2209800"/>
            <a:ext cx="6096000" cy="3429000"/>
          </a:xfrm>
        </p:spPr>
        <p:txBody>
          <a:bodyPr>
            <a:normAutofit/>
          </a:bodyPr>
          <a:lstStyle>
            <a:lvl1pPr>
              <a:defRPr sz="1400"/>
            </a:lvl1pPr>
          </a:lstStyle>
          <a:p>
            <a:endParaRPr lang="en-JM"/>
          </a:p>
        </p:txBody>
      </p:sp>
      <p:sp>
        <p:nvSpPr>
          <p:cNvPr id="1049533" name="Text Placeholder 9"/>
          <p:cNvSpPr>
            <a:spLocks noGrp="1"/>
          </p:cNvSpPr>
          <p:nvPr>
            <p:ph type="body" sz="quarter" idx="15"/>
          </p:nvPr>
        </p:nvSpPr>
        <p:spPr>
          <a:xfrm>
            <a:off x="7416800" y="3022600"/>
            <a:ext cx="3556000" cy="2336800"/>
          </a:xfrm>
        </p:spPr>
        <p:txBody>
          <a:bodyPr>
            <a:normAutofit/>
          </a:bodyPr>
          <a:lstStyle>
            <a:lvl1pPr>
              <a:lnSpc>
                <a:spcPct val="110000"/>
              </a:lnSpc>
              <a:spcBef>
                <a:spcPts val="0"/>
              </a:spcBef>
              <a:buNone/>
              <a:defRPr sz="1300"/>
            </a:lvl1pPr>
            <a:lvl2pPr>
              <a:defRPr sz="1300"/>
            </a:lvl2pPr>
            <a:lvl3pPr>
              <a:defRPr sz="1300"/>
            </a:lvl3pPr>
            <a:lvl4pPr>
              <a:defRPr sz="1300"/>
            </a:lvl4pPr>
            <a:lvl5pPr>
              <a:defRPr sz="1300"/>
            </a:lvl5pPr>
          </a:lstStyle>
          <a:p>
            <a:pPr lvl="0"/>
            <a:endParaRPr lang="en-JM" dirty="0"/>
          </a:p>
        </p:txBody>
      </p:sp>
      <p:sp>
        <p:nvSpPr>
          <p:cNvPr id="1049534" name="Content Placeholder 38"/>
          <p:cNvSpPr>
            <a:spLocks noGrp="1"/>
          </p:cNvSpPr>
          <p:nvPr>
            <p:ph sz="quarter" idx="37"/>
          </p:nvPr>
        </p:nvSpPr>
        <p:spPr>
          <a:xfrm>
            <a:off x="7416800" y="2514600"/>
            <a:ext cx="3251200" cy="381000"/>
          </a:xfrm>
          <a:solidFill>
            <a:srgbClr val="0070C0"/>
          </a:solidFill>
        </p:spPr>
        <p:txBody>
          <a:bodyPr anchor="ctr">
            <a:noAutofit/>
          </a:bodyPr>
          <a:lstStyle>
            <a:lvl1pPr algn="l">
              <a:buNone/>
              <a:defRPr sz="1600" b="0">
                <a:solidFill>
                  <a:schemeClr val="bg1"/>
                </a:solidFill>
                <a:latin typeface="Bebas Neue" pitchFamily="34" charset="0"/>
              </a:defRPr>
            </a:lvl1pPr>
          </a:lstStyle>
          <a:p>
            <a:pPr lvl="0"/>
            <a:endParaRPr lang="en-JM" dirty="0"/>
          </a:p>
        </p:txBody>
      </p:sp>
    </p:spTree>
  </p:cSld>
  <p:clrMapOvr>
    <a:masterClrMapping/>
  </p:clrMapOvr>
  <p:transition spd="med">
    <p:dissolv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Graph Layout 3">
    <p:spTree>
      <p:nvGrpSpPr>
        <p:cNvPr id="1" name=""/>
        <p:cNvGrpSpPr/>
        <p:nvPr/>
      </p:nvGrpSpPr>
      <p:grpSpPr>
        <a:xfrm>
          <a:off x="0" y="0"/>
          <a:ext cx="0" cy="0"/>
          <a:chOff x="0" y="0"/>
          <a:chExt cx="0" cy="0"/>
        </a:xfrm>
      </p:grpSpPr>
      <p:sp>
        <p:nvSpPr>
          <p:cNvPr id="1049341" name="Slide Number Placeholder 4"/>
          <p:cNvSpPr>
            <a:spLocks noGrp="1"/>
          </p:cNvSpPr>
          <p:nvPr>
            <p:ph type="sldNum" sz="quarter" idx="12"/>
          </p:nvPr>
        </p:nvSpPr>
        <p:spPr/>
        <p:txBody>
          <a:bodyPr/>
          <a:lstStyle/>
          <a:p>
            <a:fld id="{8DF5134D-7C6B-4A7B-B28B-A8C75F870448}" type="slidenum">
              <a:rPr lang="en-JM" smtClean="0">
                <a:solidFill>
                  <a:prstClr val="black">
                    <a:tint val="75000"/>
                  </a:prstClr>
                </a:solidFill>
              </a:rPr>
              <a:t>‹#›</a:t>
            </a:fld>
            <a:endParaRPr lang="en-JM">
              <a:solidFill>
                <a:prstClr val="black">
                  <a:tint val="75000"/>
                </a:prstClr>
              </a:solidFill>
            </a:endParaRPr>
          </a:p>
        </p:txBody>
      </p:sp>
      <p:sp>
        <p:nvSpPr>
          <p:cNvPr id="1049342" name="Chart Placeholder 25"/>
          <p:cNvSpPr>
            <a:spLocks noGrp="1"/>
          </p:cNvSpPr>
          <p:nvPr>
            <p:ph type="chart" sz="quarter" idx="14"/>
          </p:nvPr>
        </p:nvSpPr>
        <p:spPr>
          <a:xfrm>
            <a:off x="5791200" y="1498601"/>
            <a:ext cx="5791200" cy="4140200"/>
          </a:xfrm>
        </p:spPr>
        <p:txBody>
          <a:bodyPr>
            <a:normAutofit/>
          </a:bodyPr>
          <a:lstStyle>
            <a:lvl1pPr>
              <a:defRPr sz="1400"/>
            </a:lvl1pPr>
          </a:lstStyle>
          <a:p>
            <a:endParaRPr lang="en-JM" dirty="0"/>
          </a:p>
        </p:txBody>
      </p:sp>
    </p:spTree>
  </p:cSld>
  <p:clrMapOvr>
    <a:masterClrMapping/>
  </p:clrMapOvr>
  <p:transition spd="med">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491" name="Title 1"/>
          <p:cNvSpPr>
            <a:spLocks noGrp="1"/>
          </p:cNvSpPr>
          <p:nvPr>
            <p:ph type="title"/>
          </p:nvPr>
        </p:nvSpPr>
        <p:spPr>
          <a:xfrm>
            <a:off x="609600" y="274638"/>
            <a:ext cx="10972800" cy="1143000"/>
          </a:xfrm>
        </p:spPr>
        <p:txBody>
          <a:bodyPr/>
          <a:lstStyle/>
          <a:p>
            <a:r>
              <a:rPr lang="en-US"/>
              <a:t>Click to edit Master title style</a:t>
            </a:r>
          </a:p>
        </p:txBody>
      </p:sp>
      <p:sp>
        <p:nvSpPr>
          <p:cNvPr id="1049492" name="Text Placeholder 2"/>
          <p:cNvSpPr>
            <a:spLocks noGrp="1"/>
          </p:cNvSpPr>
          <p:nvPr>
            <p:ph type="body" idx="1"/>
          </p:nvPr>
        </p:nvSpPr>
        <p:spPr>
          <a:xfrm>
            <a:off x="609601" y="1535114"/>
            <a:ext cx="5386917" cy="639763"/>
          </a:xfrm>
        </p:spPr>
        <p:txBody>
          <a:bodyPr anchor="b"/>
          <a:lstStyle>
            <a:lvl1pPr marL="0" indent="0">
              <a:buNone/>
              <a:defRPr sz="3200" b="1"/>
            </a:lvl1pPr>
            <a:lvl2pPr marL="609554" indent="0">
              <a:buNone/>
              <a:defRPr sz="2667" b="1"/>
            </a:lvl2pPr>
            <a:lvl3pPr marL="1219109" indent="0">
              <a:buNone/>
              <a:defRPr sz="2400" b="1"/>
            </a:lvl3pPr>
            <a:lvl4pPr marL="1828663" indent="0">
              <a:buNone/>
              <a:defRPr sz="2133" b="1"/>
            </a:lvl4pPr>
            <a:lvl5pPr marL="2438217" indent="0">
              <a:buNone/>
              <a:defRPr sz="2133" b="1"/>
            </a:lvl5pPr>
            <a:lvl6pPr marL="3047771" indent="0">
              <a:buNone/>
              <a:defRPr sz="2133" b="1"/>
            </a:lvl6pPr>
            <a:lvl7pPr marL="3657326" indent="0">
              <a:buNone/>
              <a:defRPr sz="2133" b="1"/>
            </a:lvl7pPr>
            <a:lvl8pPr marL="4266880" indent="0">
              <a:buNone/>
              <a:defRPr sz="2133" b="1"/>
            </a:lvl8pPr>
            <a:lvl9pPr marL="4876434" indent="0">
              <a:buNone/>
              <a:defRPr sz="2133" b="1"/>
            </a:lvl9pPr>
          </a:lstStyle>
          <a:p>
            <a:pPr lvl="0"/>
            <a:r>
              <a:rPr lang="en-US"/>
              <a:t>Click to edit Master text styles</a:t>
            </a:r>
          </a:p>
        </p:txBody>
      </p:sp>
      <p:sp>
        <p:nvSpPr>
          <p:cNvPr id="1049493" name="Content Placeholder 3"/>
          <p:cNvSpPr>
            <a:spLocks noGrp="1"/>
          </p:cNvSpPr>
          <p:nvPr>
            <p:ph sz="half" idx="2"/>
          </p:nvPr>
        </p:nvSpPr>
        <p:spPr>
          <a:xfrm>
            <a:off x="609601" y="2174876"/>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494" name="Text Placeholder 4"/>
          <p:cNvSpPr>
            <a:spLocks noGrp="1"/>
          </p:cNvSpPr>
          <p:nvPr>
            <p:ph type="body" sz="quarter" idx="3"/>
          </p:nvPr>
        </p:nvSpPr>
        <p:spPr>
          <a:xfrm>
            <a:off x="6193370" y="1535114"/>
            <a:ext cx="5389033" cy="639763"/>
          </a:xfrm>
        </p:spPr>
        <p:txBody>
          <a:bodyPr anchor="b"/>
          <a:lstStyle>
            <a:lvl1pPr marL="0" indent="0">
              <a:buNone/>
              <a:defRPr sz="3200" b="1"/>
            </a:lvl1pPr>
            <a:lvl2pPr marL="609554" indent="0">
              <a:buNone/>
              <a:defRPr sz="2667" b="1"/>
            </a:lvl2pPr>
            <a:lvl3pPr marL="1219109" indent="0">
              <a:buNone/>
              <a:defRPr sz="2400" b="1"/>
            </a:lvl3pPr>
            <a:lvl4pPr marL="1828663" indent="0">
              <a:buNone/>
              <a:defRPr sz="2133" b="1"/>
            </a:lvl4pPr>
            <a:lvl5pPr marL="2438217" indent="0">
              <a:buNone/>
              <a:defRPr sz="2133" b="1"/>
            </a:lvl5pPr>
            <a:lvl6pPr marL="3047771" indent="0">
              <a:buNone/>
              <a:defRPr sz="2133" b="1"/>
            </a:lvl6pPr>
            <a:lvl7pPr marL="3657326" indent="0">
              <a:buNone/>
              <a:defRPr sz="2133" b="1"/>
            </a:lvl7pPr>
            <a:lvl8pPr marL="4266880" indent="0">
              <a:buNone/>
              <a:defRPr sz="2133" b="1"/>
            </a:lvl8pPr>
            <a:lvl9pPr marL="4876434" indent="0">
              <a:buNone/>
              <a:defRPr sz="2133" b="1"/>
            </a:lvl9pPr>
          </a:lstStyle>
          <a:p>
            <a:pPr lvl="0"/>
            <a:r>
              <a:rPr lang="en-US"/>
              <a:t>Click to edit Master text styles</a:t>
            </a:r>
          </a:p>
        </p:txBody>
      </p:sp>
      <p:sp>
        <p:nvSpPr>
          <p:cNvPr id="1049495" name="Content Placeholder 5"/>
          <p:cNvSpPr>
            <a:spLocks noGrp="1"/>
          </p:cNvSpPr>
          <p:nvPr>
            <p:ph sz="quarter" idx="4"/>
          </p:nvPr>
        </p:nvSpPr>
        <p:spPr>
          <a:xfrm>
            <a:off x="6193370" y="2174876"/>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496" name="Date Placeholder 3"/>
          <p:cNvSpPr>
            <a:spLocks noGrp="1"/>
          </p:cNvSpPr>
          <p:nvPr>
            <p:ph type="dt" sz="half" idx="10"/>
          </p:nvPr>
        </p:nvSpPr>
        <p:spPr/>
        <p:txBody>
          <a:bodyPr/>
          <a:lstStyle/>
          <a:p>
            <a:fld id="{9F444E3A-0557-4857-8B05-7FC892D5E8DB}" type="datetimeFigureOut">
              <a:rPr lang="en-US" altLang="zh-CN"/>
              <a:t>7/10/20</a:t>
            </a:fld>
            <a:endParaRPr lang="en-US" altLang="zh-CN"/>
          </a:p>
        </p:txBody>
      </p:sp>
      <p:sp>
        <p:nvSpPr>
          <p:cNvPr id="1049497" name="Footer Placeholder 4"/>
          <p:cNvSpPr>
            <a:spLocks noGrp="1"/>
          </p:cNvSpPr>
          <p:nvPr>
            <p:ph type="ftr" sz="quarter" idx="11"/>
          </p:nvPr>
        </p:nvSpPr>
        <p:spPr/>
        <p:txBody>
          <a:bodyPr/>
          <a:lstStyle/>
          <a:p>
            <a:endParaRPr lang="zh-CN" altLang="zh-CN"/>
          </a:p>
        </p:txBody>
      </p:sp>
      <p:sp>
        <p:nvSpPr>
          <p:cNvPr id="1049498" name="Slide Number Placeholder 5"/>
          <p:cNvSpPr>
            <a:spLocks noGrp="1"/>
          </p:cNvSpPr>
          <p:nvPr>
            <p:ph type="sldNum" sz="quarter" idx="12"/>
          </p:nvPr>
        </p:nvSpPr>
        <p:spPr/>
        <p:txBody>
          <a:bodyPr/>
          <a:lstStyle/>
          <a:p>
            <a:fld id="{F2B30275-1E57-4ADB-8BE7-BCE16282D809}" type="slidenum">
              <a:rPr lang="en-US" altLang="zh-CN"/>
              <a:t>‹#›</a:t>
            </a:fld>
            <a:endParaRPr lang="en-US" altLang="zh-CN"/>
          </a:p>
        </p:txBody>
      </p:sp>
    </p:spTree>
  </p:cSld>
  <p:clrMapOvr>
    <a:masterClrMapping/>
  </p:clrMapOvr>
  <p:transition spd="med">
    <p:dissolv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仅标题">
    <p:spTree>
      <p:nvGrpSpPr>
        <p:cNvPr id="1" name=""/>
        <p:cNvGrpSpPr/>
        <p:nvPr/>
      </p:nvGrpSpPr>
      <p:grpSpPr>
        <a:xfrm>
          <a:off x="0" y="0"/>
          <a:ext cx="0" cy="0"/>
          <a:chOff x="0" y="0"/>
          <a:chExt cx="0" cy="0"/>
        </a:xfrm>
      </p:grpSpPr>
      <p:sp>
        <p:nvSpPr>
          <p:cNvPr id="1049568" name="Date Placeholder 2"/>
          <p:cNvSpPr>
            <a:spLocks noGrp="1"/>
          </p:cNvSpPr>
          <p:nvPr>
            <p:ph type="dt" sz="half" idx="10"/>
          </p:nvPr>
        </p:nvSpPr>
        <p:spPr>
          <a:xfrm>
            <a:off x="838200" y="6356352"/>
            <a:ext cx="2743200" cy="365125"/>
          </a:xfrm>
          <a:prstGeom prst="rect">
            <a:avLst/>
          </a:prstGeom>
        </p:spPr>
        <p:txBody>
          <a:bodyPr/>
          <a:lstStyle/>
          <a:p>
            <a:fld id="{E2C234CB-ADBD-4865-ABCA-00FDCC1DFBBD}" type="datetime1">
              <a:rPr lang="en-GB" smtClean="0">
                <a:solidFill>
                  <a:prstClr val="black"/>
                </a:solidFill>
              </a:rPr>
              <a:t>10/07/2020</a:t>
            </a:fld>
            <a:endParaRPr lang="en-GB">
              <a:solidFill>
                <a:prstClr val="black"/>
              </a:solidFill>
            </a:endParaRPr>
          </a:p>
        </p:txBody>
      </p:sp>
      <p:sp>
        <p:nvSpPr>
          <p:cNvPr id="1049569" name="Footer Placeholder 3"/>
          <p:cNvSpPr>
            <a:spLocks noGrp="1"/>
          </p:cNvSpPr>
          <p:nvPr>
            <p:ph type="ftr" sz="quarter" idx="11"/>
          </p:nvPr>
        </p:nvSpPr>
        <p:spPr>
          <a:xfrm>
            <a:off x="4038600" y="6356352"/>
            <a:ext cx="4114800" cy="365125"/>
          </a:xfrm>
          <a:prstGeom prst="rect">
            <a:avLst/>
          </a:prstGeom>
        </p:spPr>
        <p:txBody>
          <a:bodyPr/>
          <a:lstStyle/>
          <a:p>
            <a:endParaRPr lang="en-GB">
              <a:solidFill>
                <a:prstClr val="black"/>
              </a:solidFill>
            </a:endParaRPr>
          </a:p>
        </p:txBody>
      </p:sp>
      <p:sp>
        <p:nvSpPr>
          <p:cNvPr id="1049570" name="Slide Number Placeholder 4"/>
          <p:cNvSpPr>
            <a:spLocks noGrp="1"/>
          </p:cNvSpPr>
          <p:nvPr>
            <p:ph type="sldNum" sz="quarter" idx="12"/>
          </p:nvPr>
        </p:nvSpPr>
        <p:spPr>
          <a:xfrm>
            <a:off x="9215805" y="6356352"/>
            <a:ext cx="2743200" cy="365125"/>
          </a:xfrm>
          <a:prstGeom prst="rect">
            <a:avLst/>
          </a:prstGeom>
        </p:spPr>
        <p:txBody>
          <a:bodyPr/>
          <a:lstStyle>
            <a:lvl1pPr algn="r">
              <a:defRPr sz="1600"/>
            </a:lvl1pPr>
          </a:lstStyle>
          <a:p>
            <a:fld id="{70C262CF-5CC9-4929-99CD-9F101191856B}" type="slidenum">
              <a:rPr lang="en-GB" smtClean="0">
                <a:solidFill>
                  <a:prstClr val="black">
                    <a:tint val="75000"/>
                  </a:prstClr>
                </a:solidFill>
              </a:rPr>
              <a:t>‹#›</a:t>
            </a:fld>
            <a:endParaRPr lang="en-GB">
              <a:solidFill>
                <a:prstClr val="black">
                  <a:tint val="75000"/>
                </a:prstClr>
              </a:solidFill>
            </a:endParaRPr>
          </a:p>
        </p:txBody>
      </p:sp>
    </p:spTree>
  </p:cSld>
  <p:clrMapOvr>
    <a:masterClrMapping/>
  </p:clrMapOvr>
  <p:transition spd="med">
    <p:dissolv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_仅标题">
    <p:spTree>
      <p:nvGrpSpPr>
        <p:cNvPr id="1" name=""/>
        <p:cNvGrpSpPr/>
        <p:nvPr/>
      </p:nvGrpSpPr>
      <p:grpSpPr>
        <a:xfrm>
          <a:off x="0" y="0"/>
          <a:ext cx="0" cy="0"/>
          <a:chOff x="0" y="0"/>
          <a:chExt cx="0" cy="0"/>
        </a:xfrm>
      </p:grpSpPr>
      <p:sp>
        <p:nvSpPr>
          <p:cNvPr id="1049437" name="Date Placeholder 2"/>
          <p:cNvSpPr>
            <a:spLocks noGrp="1"/>
          </p:cNvSpPr>
          <p:nvPr>
            <p:ph type="dt" sz="half" idx="10"/>
          </p:nvPr>
        </p:nvSpPr>
        <p:spPr>
          <a:xfrm>
            <a:off x="838200" y="6356352"/>
            <a:ext cx="2743200" cy="365125"/>
          </a:xfrm>
          <a:prstGeom prst="rect">
            <a:avLst/>
          </a:prstGeom>
        </p:spPr>
        <p:txBody>
          <a:bodyPr/>
          <a:lstStyle/>
          <a:p>
            <a:fld id="{E2C234CB-ADBD-4865-ABCA-00FDCC1DFBBD}" type="datetime1">
              <a:rPr lang="en-GB" smtClean="0">
                <a:solidFill>
                  <a:prstClr val="black"/>
                </a:solidFill>
              </a:rPr>
              <a:t>10/07/2020</a:t>
            </a:fld>
            <a:endParaRPr lang="en-GB">
              <a:solidFill>
                <a:prstClr val="black"/>
              </a:solidFill>
            </a:endParaRPr>
          </a:p>
        </p:txBody>
      </p:sp>
      <p:sp>
        <p:nvSpPr>
          <p:cNvPr id="1049438" name="Footer Placeholder 3"/>
          <p:cNvSpPr>
            <a:spLocks noGrp="1"/>
          </p:cNvSpPr>
          <p:nvPr>
            <p:ph type="ftr" sz="quarter" idx="11"/>
          </p:nvPr>
        </p:nvSpPr>
        <p:spPr>
          <a:xfrm>
            <a:off x="4038600" y="6356352"/>
            <a:ext cx="4114800" cy="365125"/>
          </a:xfrm>
          <a:prstGeom prst="rect">
            <a:avLst/>
          </a:prstGeom>
        </p:spPr>
        <p:txBody>
          <a:bodyPr/>
          <a:lstStyle/>
          <a:p>
            <a:endParaRPr lang="en-GB">
              <a:solidFill>
                <a:prstClr val="black"/>
              </a:solidFill>
            </a:endParaRPr>
          </a:p>
        </p:txBody>
      </p:sp>
      <p:sp>
        <p:nvSpPr>
          <p:cNvPr id="1049439" name="Slide Number Placeholder 4"/>
          <p:cNvSpPr>
            <a:spLocks noGrp="1"/>
          </p:cNvSpPr>
          <p:nvPr>
            <p:ph type="sldNum" sz="quarter" idx="12"/>
          </p:nvPr>
        </p:nvSpPr>
        <p:spPr>
          <a:xfrm>
            <a:off x="9215805" y="6356352"/>
            <a:ext cx="2743200" cy="365125"/>
          </a:xfrm>
          <a:prstGeom prst="rect">
            <a:avLst/>
          </a:prstGeom>
        </p:spPr>
        <p:txBody>
          <a:bodyPr/>
          <a:lstStyle>
            <a:lvl1pPr algn="r">
              <a:defRPr sz="1600"/>
            </a:lvl1pPr>
          </a:lstStyle>
          <a:p>
            <a:fld id="{70C262CF-5CC9-4929-99CD-9F101191856B}" type="slidenum">
              <a:rPr lang="en-GB" smtClean="0">
                <a:solidFill>
                  <a:prstClr val="black">
                    <a:tint val="75000"/>
                  </a:prstClr>
                </a:solidFill>
              </a:rPr>
              <a:t>‹#›</a:t>
            </a:fld>
            <a:endParaRPr lang="en-GB">
              <a:solidFill>
                <a:prstClr val="black">
                  <a:tint val="75000"/>
                </a:prstClr>
              </a:solidFill>
            </a:endParaRPr>
          </a:p>
        </p:txBody>
      </p:sp>
    </p:spTree>
  </p:cSld>
  <p:clrMapOvr>
    <a:masterClrMapping/>
  </p:clrMapOvr>
  <p:transition spd="med">
    <p:dissolv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7_仅标题">
    <p:spTree>
      <p:nvGrpSpPr>
        <p:cNvPr id="1" name=""/>
        <p:cNvGrpSpPr/>
        <p:nvPr/>
      </p:nvGrpSpPr>
      <p:grpSpPr>
        <a:xfrm>
          <a:off x="0" y="0"/>
          <a:ext cx="0" cy="0"/>
          <a:chOff x="0" y="0"/>
          <a:chExt cx="0" cy="0"/>
        </a:xfrm>
      </p:grpSpPr>
      <p:sp>
        <p:nvSpPr>
          <p:cNvPr id="1049590" name="Date Placeholder 2"/>
          <p:cNvSpPr>
            <a:spLocks noGrp="1"/>
          </p:cNvSpPr>
          <p:nvPr>
            <p:ph type="dt" sz="half" idx="10"/>
          </p:nvPr>
        </p:nvSpPr>
        <p:spPr>
          <a:xfrm>
            <a:off x="838200" y="6356352"/>
            <a:ext cx="2743200" cy="365125"/>
          </a:xfrm>
          <a:prstGeom prst="rect">
            <a:avLst/>
          </a:prstGeom>
        </p:spPr>
        <p:txBody>
          <a:bodyPr/>
          <a:lstStyle/>
          <a:p>
            <a:fld id="{E2C234CB-ADBD-4865-ABCA-00FDCC1DFBBD}" type="datetime1">
              <a:rPr lang="en-GB" smtClean="0">
                <a:solidFill>
                  <a:prstClr val="black"/>
                </a:solidFill>
              </a:rPr>
              <a:t>10/07/2020</a:t>
            </a:fld>
            <a:endParaRPr lang="en-GB">
              <a:solidFill>
                <a:prstClr val="black"/>
              </a:solidFill>
            </a:endParaRPr>
          </a:p>
        </p:txBody>
      </p:sp>
      <p:sp>
        <p:nvSpPr>
          <p:cNvPr id="1049591" name="Footer Placeholder 3"/>
          <p:cNvSpPr>
            <a:spLocks noGrp="1"/>
          </p:cNvSpPr>
          <p:nvPr>
            <p:ph type="ftr" sz="quarter" idx="11"/>
          </p:nvPr>
        </p:nvSpPr>
        <p:spPr>
          <a:xfrm>
            <a:off x="4038600" y="6356352"/>
            <a:ext cx="4114800" cy="365125"/>
          </a:xfrm>
          <a:prstGeom prst="rect">
            <a:avLst/>
          </a:prstGeom>
        </p:spPr>
        <p:txBody>
          <a:bodyPr/>
          <a:lstStyle/>
          <a:p>
            <a:endParaRPr lang="en-GB">
              <a:solidFill>
                <a:prstClr val="black"/>
              </a:solidFill>
            </a:endParaRPr>
          </a:p>
        </p:txBody>
      </p:sp>
      <p:sp>
        <p:nvSpPr>
          <p:cNvPr id="1049592" name="Slide Number Placeholder 4"/>
          <p:cNvSpPr>
            <a:spLocks noGrp="1"/>
          </p:cNvSpPr>
          <p:nvPr>
            <p:ph type="sldNum" sz="quarter" idx="12"/>
          </p:nvPr>
        </p:nvSpPr>
        <p:spPr>
          <a:xfrm>
            <a:off x="9215805" y="6356352"/>
            <a:ext cx="2743200" cy="365125"/>
          </a:xfrm>
          <a:prstGeom prst="rect">
            <a:avLst/>
          </a:prstGeom>
        </p:spPr>
        <p:txBody>
          <a:bodyPr/>
          <a:lstStyle>
            <a:lvl1pPr algn="r">
              <a:defRPr sz="1600"/>
            </a:lvl1pPr>
          </a:lstStyle>
          <a:p>
            <a:fld id="{70C262CF-5CC9-4929-99CD-9F101191856B}" type="slidenum">
              <a:rPr lang="en-GB" smtClean="0">
                <a:solidFill>
                  <a:prstClr val="black">
                    <a:tint val="75000"/>
                  </a:prstClr>
                </a:solidFill>
              </a:rPr>
              <a:t>‹#›</a:t>
            </a:fld>
            <a:endParaRPr lang="en-GB">
              <a:solidFill>
                <a:prstClr val="black">
                  <a:tint val="75000"/>
                </a:prstClr>
              </a:solidFill>
            </a:endParaRPr>
          </a:p>
        </p:txBody>
      </p:sp>
    </p:spTree>
  </p:cSld>
  <p:clrMapOvr>
    <a:masterClrMapping/>
  </p:clrMapOvr>
  <p:transition spd="med">
    <p:dissolv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lide #28">
    <p:spTree>
      <p:nvGrpSpPr>
        <p:cNvPr id="1" name=""/>
        <p:cNvGrpSpPr/>
        <p:nvPr/>
      </p:nvGrpSpPr>
      <p:grpSpPr>
        <a:xfrm>
          <a:off x="0" y="0"/>
          <a:ext cx="0" cy="0"/>
          <a:chOff x="0" y="0"/>
          <a:chExt cx="0" cy="0"/>
        </a:xfrm>
      </p:grpSpPr>
      <p:sp>
        <p:nvSpPr>
          <p:cNvPr id="1049675" name="Рисунок 3"/>
          <p:cNvSpPr>
            <a:spLocks noGrp="1"/>
          </p:cNvSpPr>
          <p:nvPr>
            <p:ph type="pic" sz="quarter" idx="10"/>
          </p:nvPr>
        </p:nvSpPr>
        <p:spPr>
          <a:xfrm>
            <a:off x="3403694" y="2955925"/>
            <a:ext cx="1990449" cy="1989138"/>
          </a:xfrm>
          <a:prstGeom prst="ellipse">
            <a:avLst/>
          </a:prstGeom>
        </p:spPr>
        <p:txBody>
          <a:bodyPr/>
          <a:lstStyle/>
          <a:p>
            <a:endParaRPr lang="en-US"/>
          </a:p>
        </p:txBody>
      </p:sp>
    </p:spTree>
  </p:cSld>
  <p:clrMapOvr>
    <a:masterClrMapping/>
  </p:clrMapOvr>
  <p:transition spd="slow" advClick="0" advTm="1000">
    <p:push/>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lide #50">
    <p:spTree>
      <p:nvGrpSpPr>
        <p:cNvPr id="1" name=""/>
        <p:cNvGrpSpPr/>
        <p:nvPr/>
      </p:nvGrpSpPr>
      <p:grpSpPr>
        <a:xfrm>
          <a:off x="0" y="0"/>
          <a:ext cx="0" cy="0"/>
          <a:chOff x="0" y="0"/>
          <a:chExt cx="0" cy="0"/>
        </a:xfrm>
      </p:grpSpPr>
      <p:sp>
        <p:nvSpPr>
          <p:cNvPr id="1049510" name="Рисунок 3"/>
          <p:cNvSpPr>
            <a:spLocks noGrp="1"/>
          </p:cNvSpPr>
          <p:nvPr>
            <p:ph type="pic" sz="quarter" idx="10"/>
          </p:nvPr>
        </p:nvSpPr>
        <p:spPr>
          <a:xfrm>
            <a:off x="1" y="0"/>
            <a:ext cx="4051229" cy="6858000"/>
          </a:xfrm>
          <a:prstGeom prst="rect">
            <a:avLst/>
          </a:prstGeom>
        </p:spPr>
        <p:txBody>
          <a:bodyPr/>
          <a:lstStyle/>
          <a:p>
            <a:endParaRPr lang="en-US"/>
          </a:p>
        </p:txBody>
      </p:sp>
    </p:spTree>
  </p:cSld>
  <p:clrMapOvr>
    <a:masterClrMapping/>
  </p:clrMapOvr>
  <p:transition spd="slow" advClick="0" advTm="1000">
    <p:push/>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4">
    <p:spTree>
      <p:nvGrpSpPr>
        <p:cNvPr id="1" name=""/>
        <p:cNvGrpSpPr/>
        <p:nvPr/>
      </p:nvGrpSpPr>
      <p:grpSpPr>
        <a:xfrm>
          <a:off x="0" y="0"/>
          <a:ext cx="0" cy="0"/>
          <a:chOff x="0" y="0"/>
          <a:chExt cx="0" cy="0"/>
        </a:xfrm>
      </p:grpSpPr>
    </p:spTree>
  </p:cSld>
  <p:clrMapOvr>
    <a:masterClrMapping/>
  </p:clrMapOvr>
  <p:transition spd="slow" advClick="0" advTm="1000">
    <p:push/>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75">
    <p:spTree>
      <p:nvGrpSpPr>
        <p:cNvPr id="1" name=""/>
        <p:cNvGrpSpPr/>
        <p:nvPr/>
      </p:nvGrpSpPr>
      <p:grpSpPr>
        <a:xfrm>
          <a:off x="0" y="0"/>
          <a:ext cx="0" cy="0"/>
          <a:chOff x="0" y="0"/>
          <a:chExt cx="0" cy="0"/>
        </a:xfrm>
      </p:grpSpPr>
      <p:sp>
        <p:nvSpPr>
          <p:cNvPr id="1049485" name="Рисунок 4"/>
          <p:cNvSpPr>
            <a:spLocks noGrp="1"/>
          </p:cNvSpPr>
          <p:nvPr>
            <p:ph type="pic" sz="quarter" idx="10"/>
          </p:nvPr>
        </p:nvSpPr>
        <p:spPr>
          <a:xfrm>
            <a:off x="4304834" y="0"/>
            <a:ext cx="7887166" cy="6858000"/>
          </a:xfrm>
          <a:prstGeom prst="rect">
            <a:avLst/>
          </a:prstGeom>
        </p:spPr>
        <p:txBody>
          <a:bodyPr/>
          <a:lstStyle/>
          <a:p>
            <a:endParaRPr lang="en-US"/>
          </a:p>
        </p:txBody>
      </p:sp>
    </p:spTree>
  </p:cSld>
  <p:clrMapOvr>
    <a:masterClrMapping/>
  </p:clrMapOvr>
  <p:transition spd="slow" advClick="0" advTm="1000">
    <p:push/>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lide #8">
    <p:spTree>
      <p:nvGrpSpPr>
        <p:cNvPr id="1" name=""/>
        <p:cNvGrpSpPr/>
        <p:nvPr/>
      </p:nvGrpSpPr>
      <p:grpSpPr>
        <a:xfrm>
          <a:off x="0" y="0"/>
          <a:ext cx="0" cy="0"/>
          <a:chOff x="0" y="0"/>
          <a:chExt cx="0" cy="0"/>
        </a:xfrm>
      </p:grpSpPr>
      <p:sp>
        <p:nvSpPr>
          <p:cNvPr id="1049664" name="Рисунок 2"/>
          <p:cNvSpPr>
            <a:spLocks noGrp="1"/>
          </p:cNvSpPr>
          <p:nvPr>
            <p:ph type="pic" sz="quarter" idx="10"/>
          </p:nvPr>
        </p:nvSpPr>
        <p:spPr>
          <a:xfrm>
            <a:off x="2005301" y="645858"/>
            <a:ext cx="8384183" cy="3849943"/>
          </a:xfrm>
          <a:prstGeom prst="rect">
            <a:avLst/>
          </a:prstGeom>
        </p:spPr>
        <p:txBody>
          <a:bodyPr/>
          <a:lstStyle/>
          <a:p>
            <a:endParaRPr lang="en-US"/>
          </a:p>
        </p:txBody>
      </p:sp>
    </p:spTree>
  </p:cSld>
  <p:clrMapOvr>
    <a:masterClrMapping/>
  </p:clrMapOvr>
  <p:transition spd="slow" advClick="0" advTm="1000">
    <p:push/>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lide #7">
    <p:spTree>
      <p:nvGrpSpPr>
        <p:cNvPr id="1" name=""/>
        <p:cNvGrpSpPr/>
        <p:nvPr/>
      </p:nvGrpSpPr>
      <p:grpSpPr>
        <a:xfrm>
          <a:off x="0" y="0"/>
          <a:ext cx="0" cy="0"/>
          <a:chOff x="0" y="0"/>
          <a:chExt cx="0" cy="0"/>
        </a:xfrm>
      </p:grpSpPr>
      <p:sp>
        <p:nvSpPr>
          <p:cNvPr id="1049411" name="Рисунок 3"/>
          <p:cNvSpPr>
            <a:spLocks noGrp="1"/>
          </p:cNvSpPr>
          <p:nvPr>
            <p:ph type="pic" sz="quarter" idx="10"/>
          </p:nvPr>
        </p:nvSpPr>
        <p:spPr>
          <a:xfrm>
            <a:off x="4211802" y="2984358"/>
            <a:ext cx="3910377" cy="2197243"/>
          </a:xfrm>
          <a:prstGeom prst="rect">
            <a:avLst/>
          </a:prstGeom>
        </p:spPr>
        <p:txBody>
          <a:bodyPr/>
          <a:lstStyle/>
          <a:p>
            <a:endParaRPr lang="en-US"/>
          </a:p>
        </p:txBody>
      </p:sp>
    </p:spTree>
  </p:cSld>
  <p:clrMapOvr>
    <a:masterClrMapping/>
  </p:clrMapOvr>
  <p:transition spd="slow" advClick="0" advTm="1000">
    <p:push/>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lide #10">
    <p:spTree>
      <p:nvGrpSpPr>
        <p:cNvPr id="1" name=""/>
        <p:cNvGrpSpPr/>
        <p:nvPr/>
      </p:nvGrpSpPr>
      <p:grpSpPr>
        <a:xfrm>
          <a:off x="0" y="0"/>
          <a:ext cx="0" cy="0"/>
          <a:chOff x="0" y="0"/>
          <a:chExt cx="0" cy="0"/>
        </a:xfrm>
      </p:grpSpPr>
    </p:spTree>
  </p:cSld>
  <p:clrMapOvr>
    <a:masterClrMapping/>
  </p:clrMapOvr>
  <p:transition spd="slow" advClick="0" advTm="1000">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535" name="Title 1"/>
          <p:cNvSpPr>
            <a:spLocks noGrp="1"/>
          </p:cNvSpPr>
          <p:nvPr>
            <p:ph type="title"/>
          </p:nvPr>
        </p:nvSpPr>
        <p:spPr/>
        <p:txBody>
          <a:bodyPr/>
          <a:lstStyle/>
          <a:p>
            <a:r>
              <a:rPr lang="en-US"/>
              <a:t>Click to edit Master title style</a:t>
            </a:r>
          </a:p>
        </p:txBody>
      </p:sp>
      <p:sp>
        <p:nvSpPr>
          <p:cNvPr id="1049536" name="Date Placeholder 3"/>
          <p:cNvSpPr>
            <a:spLocks noGrp="1"/>
          </p:cNvSpPr>
          <p:nvPr>
            <p:ph type="dt" sz="half" idx="10"/>
          </p:nvPr>
        </p:nvSpPr>
        <p:spPr/>
        <p:txBody>
          <a:bodyPr/>
          <a:lstStyle/>
          <a:p>
            <a:fld id="{269AD067-A646-4494-8862-DE3F530B6724}" type="datetimeFigureOut">
              <a:rPr lang="en-US" altLang="zh-CN"/>
              <a:t>7/10/20</a:t>
            </a:fld>
            <a:endParaRPr lang="en-US" altLang="zh-CN"/>
          </a:p>
        </p:txBody>
      </p:sp>
      <p:sp>
        <p:nvSpPr>
          <p:cNvPr id="1049537" name="Footer Placeholder 4"/>
          <p:cNvSpPr>
            <a:spLocks noGrp="1"/>
          </p:cNvSpPr>
          <p:nvPr>
            <p:ph type="ftr" sz="quarter" idx="11"/>
          </p:nvPr>
        </p:nvSpPr>
        <p:spPr/>
        <p:txBody>
          <a:bodyPr/>
          <a:lstStyle/>
          <a:p>
            <a:endParaRPr lang="zh-CN" altLang="zh-CN"/>
          </a:p>
        </p:txBody>
      </p:sp>
      <p:sp>
        <p:nvSpPr>
          <p:cNvPr id="1049538" name="Slide Number Placeholder 5"/>
          <p:cNvSpPr>
            <a:spLocks noGrp="1"/>
          </p:cNvSpPr>
          <p:nvPr>
            <p:ph type="sldNum" sz="quarter" idx="12"/>
          </p:nvPr>
        </p:nvSpPr>
        <p:spPr/>
        <p:txBody>
          <a:bodyPr/>
          <a:lstStyle/>
          <a:p>
            <a:fld id="{1DEB09B9-E46A-4837-AEF6-43B4A3A690B1}" type="slidenum">
              <a:rPr lang="en-US" altLang="zh-CN"/>
              <a:t>‹#›</a:t>
            </a:fld>
            <a:endParaRPr lang="en-US" altLang="zh-CN"/>
          </a:p>
        </p:txBody>
      </p:sp>
    </p:spTree>
  </p:cSld>
  <p:clrMapOvr>
    <a:masterClrMapping/>
  </p:clrMapOvr>
  <p:transition spd="med">
    <p:dissolv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grpSp>
        <p:nvGrpSpPr>
          <p:cNvPr id="372" name="Group 7"/>
          <p:cNvGrpSpPr/>
          <p:nvPr userDrawn="1"/>
        </p:nvGrpSpPr>
        <p:grpSpPr>
          <a:xfrm>
            <a:off x="0" y="6731803"/>
            <a:ext cx="12192000" cy="126199"/>
            <a:chOff x="0" y="2573904"/>
            <a:chExt cx="8767278" cy="44695"/>
          </a:xfrm>
        </p:grpSpPr>
        <p:grpSp>
          <p:nvGrpSpPr>
            <p:cNvPr id="373" name="Group 43"/>
            <p:cNvGrpSpPr/>
            <p:nvPr/>
          </p:nvGrpSpPr>
          <p:grpSpPr>
            <a:xfrm>
              <a:off x="0" y="2573904"/>
              <a:ext cx="3752335" cy="44695"/>
              <a:chOff x="0" y="2573904"/>
              <a:chExt cx="3752335" cy="44695"/>
            </a:xfrm>
          </p:grpSpPr>
          <p:sp>
            <p:nvSpPr>
              <p:cNvPr id="1049449" name="Rectangle 17"/>
              <p:cNvSpPr/>
              <p:nvPr/>
            </p:nvSpPr>
            <p:spPr>
              <a:xfrm>
                <a:off x="0" y="2573904"/>
                <a:ext cx="1262608" cy="446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2400">
                  <a:solidFill>
                    <a:prstClr val="white"/>
                  </a:solidFill>
                </a:endParaRPr>
              </a:p>
            </p:txBody>
          </p:sp>
          <p:sp>
            <p:nvSpPr>
              <p:cNvPr id="1049450" name="Rectangle 18"/>
              <p:cNvSpPr/>
              <p:nvPr/>
            </p:nvSpPr>
            <p:spPr>
              <a:xfrm>
                <a:off x="1262608" y="2573904"/>
                <a:ext cx="1262608" cy="446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2400" dirty="0">
                  <a:solidFill>
                    <a:prstClr val="white"/>
                  </a:solidFill>
                </a:endParaRPr>
              </a:p>
            </p:txBody>
          </p:sp>
          <p:sp>
            <p:nvSpPr>
              <p:cNvPr id="1049451" name="Rectangle 19"/>
              <p:cNvSpPr/>
              <p:nvPr/>
            </p:nvSpPr>
            <p:spPr>
              <a:xfrm>
                <a:off x="2489727" y="2573904"/>
                <a:ext cx="1262608" cy="446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2400" dirty="0">
                  <a:solidFill>
                    <a:prstClr val="white"/>
                  </a:solidFill>
                </a:endParaRPr>
              </a:p>
            </p:txBody>
          </p:sp>
        </p:grpSp>
        <p:grpSp>
          <p:nvGrpSpPr>
            <p:cNvPr id="374" name="Group 44"/>
            <p:cNvGrpSpPr/>
            <p:nvPr/>
          </p:nvGrpSpPr>
          <p:grpSpPr>
            <a:xfrm>
              <a:off x="3752335" y="2573904"/>
              <a:ext cx="5014943" cy="44695"/>
              <a:chOff x="0" y="2573904"/>
              <a:chExt cx="5014943" cy="44695"/>
            </a:xfrm>
          </p:grpSpPr>
          <p:sp>
            <p:nvSpPr>
              <p:cNvPr id="1049452" name="Rectangle 11"/>
              <p:cNvSpPr/>
              <p:nvPr/>
            </p:nvSpPr>
            <p:spPr>
              <a:xfrm>
                <a:off x="0" y="2573904"/>
                <a:ext cx="1262608" cy="446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2400">
                  <a:solidFill>
                    <a:prstClr val="white"/>
                  </a:solidFill>
                </a:endParaRPr>
              </a:p>
            </p:txBody>
          </p:sp>
          <p:sp>
            <p:nvSpPr>
              <p:cNvPr id="1049453" name="Rectangle 12"/>
              <p:cNvSpPr/>
              <p:nvPr/>
            </p:nvSpPr>
            <p:spPr>
              <a:xfrm>
                <a:off x="1262608" y="2573904"/>
                <a:ext cx="1262608" cy="446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2400" dirty="0">
                  <a:solidFill>
                    <a:prstClr val="white"/>
                  </a:solidFill>
                </a:endParaRPr>
              </a:p>
            </p:txBody>
          </p:sp>
          <p:sp>
            <p:nvSpPr>
              <p:cNvPr id="1049454" name="Rectangle 13"/>
              <p:cNvSpPr/>
              <p:nvPr/>
            </p:nvSpPr>
            <p:spPr>
              <a:xfrm>
                <a:off x="2489727" y="2573904"/>
                <a:ext cx="1262608" cy="4469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2400" dirty="0">
                  <a:solidFill>
                    <a:prstClr val="white"/>
                  </a:solidFill>
                </a:endParaRPr>
              </a:p>
            </p:txBody>
          </p:sp>
          <p:sp>
            <p:nvSpPr>
              <p:cNvPr id="1049455" name="Rectangle 15"/>
              <p:cNvSpPr/>
              <p:nvPr/>
            </p:nvSpPr>
            <p:spPr>
              <a:xfrm>
                <a:off x="3752335" y="2573904"/>
                <a:ext cx="1262608" cy="446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2400" dirty="0">
                  <a:solidFill>
                    <a:prstClr val="white"/>
                  </a:solidFill>
                </a:endParaRPr>
              </a:p>
            </p:txBody>
          </p:sp>
        </p:grpSp>
      </p:grpSp>
    </p:spTree>
  </p:cSld>
  <p:clrMapOvr>
    <a:masterClrMapping/>
  </p:clrMapOvr>
  <p:transition spd="med">
    <p:dissolv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8_仅标题">
    <p:spTree>
      <p:nvGrpSpPr>
        <p:cNvPr id="1" name=""/>
        <p:cNvGrpSpPr/>
        <p:nvPr/>
      </p:nvGrpSpPr>
      <p:grpSpPr>
        <a:xfrm>
          <a:off x="0" y="0"/>
          <a:ext cx="0" cy="0"/>
          <a:chOff x="0" y="0"/>
          <a:chExt cx="0" cy="0"/>
        </a:xfrm>
      </p:grpSpPr>
    </p:spTree>
  </p:cSld>
  <p:clrMapOvr>
    <a:masterClrMapping/>
  </p:clrMapOvr>
  <p:transition spd="med" advTm="0">
    <p:pull/>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11_标题和内容">
    <p:spTree>
      <p:nvGrpSpPr>
        <p:cNvPr id="1" name=""/>
        <p:cNvGrpSpPr/>
        <p:nvPr/>
      </p:nvGrpSpPr>
      <p:grpSpPr>
        <a:xfrm>
          <a:off x="0" y="0"/>
          <a:ext cx="0" cy="0"/>
          <a:chOff x="0" y="0"/>
          <a:chExt cx="0" cy="0"/>
        </a:xfrm>
      </p:grpSpPr>
      <p:sp>
        <p:nvSpPr>
          <p:cNvPr id="1049553" name="标题 1"/>
          <p:cNvSpPr>
            <a:spLocks noGrp="1"/>
          </p:cNvSpPr>
          <p:nvPr>
            <p:ph type="title"/>
          </p:nvPr>
        </p:nvSpPr>
        <p:spPr>
          <a:xfrm>
            <a:off x="808011" y="164638"/>
            <a:ext cx="3655808" cy="369524"/>
          </a:xfrm>
        </p:spPr>
        <p:txBody>
          <a:bodyPr/>
          <a:lstStyle>
            <a:lvl1pPr algn="l">
              <a:defRPr sz="2133" b="0">
                <a:solidFill>
                  <a:schemeClr val="bg1"/>
                </a:solidFill>
                <a:latin typeface="微软雅黑" pitchFamily="34" charset="-122"/>
                <a:ea typeface="微软雅黑" pitchFamily="34" charset="-122"/>
              </a:defRPr>
            </a:lvl1pPr>
          </a:lstStyle>
          <a:p>
            <a:r>
              <a:rPr lang="zh-CN" altLang="en-US" dirty="0"/>
              <a:t>单击此处编辑母版标题样式</a:t>
            </a:r>
          </a:p>
        </p:txBody>
      </p:sp>
    </p:spTree>
  </p:cSld>
  <p:clrMapOvr>
    <a:masterClrMapping/>
  </p:clrMapOvr>
  <p:transition spd="med">
    <p:dissolv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Tree>
  </p:cSld>
  <p:clrMapOvr>
    <a:masterClrMapping/>
  </p:clrMapOvr>
  <p:transition spd="med">
    <p:dissolv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自定义版式">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spd="med">
    <p:dissolv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Main Title">
    <p:spTree>
      <p:nvGrpSpPr>
        <p:cNvPr id="1" name=""/>
        <p:cNvGrpSpPr/>
        <p:nvPr/>
      </p:nvGrpSpPr>
      <p:grpSpPr>
        <a:xfrm>
          <a:off x="0" y="0"/>
          <a:ext cx="0" cy="0"/>
          <a:chOff x="0" y="0"/>
          <a:chExt cx="0" cy="0"/>
        </a:xfrm>
      </p:grpSpPr>
      <p:sp>
        <p:nvSpPr>
          <p:cNvPr id="1049500"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049501" name="Text Placeholder 3"/>
          <p:cNvSpPr>
            <a:spLocks noGrp="1"/>
          </p:cNvSpPr>
          <p:nvPr>
            <p:ph type="body" sz="half" idx="2" hasCustomPrompt="1"/>
          </p:nvPr>
        </p:nvSpPr>
        <p:spPr>
          <a:xfrm>
            <a:off x="3352800" y="985789"/>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54" indent="0">
              <a:buNone/>
              <a:defRPr sz="1600"/>
            </a:lvl2pPr>
            <a:lvl3pPr marL="1219109" indent="0">
              <a:buNone/>
              <a:defRPr sz="1333"/>
            </a:lvl3pPr>
            <a:lvl4pPr marL="1828663" indent="0">
              <a:buNone/>
              <a:defRPr sz="1200"/>
            </a:lvl4pPr>
            <a:lvl5pPr marL="2438217" indent="0">
              <a:buNone/>
              <a:defRPr sz="1200"/>
            </a:lvl5pPr>
            <a:lvl6pPr marL="3047771" indent="0">
              <a:buNone/>
              <a:defRPr sz="1200"/>
            </a:lvl6pPr>
            <a:lvl7pPr marL="3657326" indent="0">
              <a:buNone/>
              <a:defRPr sz="1200"/>
            </a:lvl7pPr>
            <a:lvl8pPr marL="4266880" indent="0">
              <a:buNone/>
              <a:defRPr sz="1200"/>
            </a:lvl8pPr>
            <a:lvl9pPr marL="4876434" indent="0">
              <a:buNone/>
              <a:defRPr sz="1200"/>
            </a:lvl9pPr>
          </a:lstStyle>
          <a:p>
            <a:pPr lvl="0"/>
            <a:r>
              <a:rPr lang="en-US" dirty="0"/>
              <a:t>Subtext Goes Here</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49500"/>
                                        </p:tgtEl>
                                        <p:attrNameLst>
                                          <p:attrName>style.visibility</p:attrName>
                                        </p:attrNameLst>
                                      </p:cBhvr>
                                      <p:to>
                                        <p:strVal val="visible"/>
                                      </p:to>
                                    </p:set>
                                    <p:animEffect transition="in" filter="fade">
                                      <p:cBhvr>
                                        <p:cTn id="7" dur="500"/>
                                        <p:tgtEl>
                                          <p:spTgt spid="104950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9501">
                                            <p:txEl>
                                              <p:pRg st="0" end="0"/>
                                            </p:txEl>
                                          </p:spTgt>
                                        </p:tgtEl>
                                        <p:attrNameLst>
                                          <p:attrName>style.visibility</p:attrName>
                                        </p:attrNameLst>
                                      </p:cBhvr>
                                      <p:to>
                                        <p:strVal val="visible"/>
                                      </p:to>
                                    </p:set>
                                    <p:animEffect transition="in" filter="fade">
                                      <p:cBhvr>
                                        <p:cTn id="11" dur="500"/>
                                        <p:tgtEl>
                                          <p:spTgt spid="104950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00" grpId="0"/>
      <p:bldP spid="1049501" grpId="0" build="p">
        <p:tmplLst>
          <p:tmpl lvl="1">
            <p:tnLst>
              <p:par>
                <p:cTn presetID="10" presetClass="entr" presetSubtype="0" fill="hold" nodeType="afterEffect">
                  <p:stCondLst>
                    <p:cond delay="0"/>
                  </p:stCondLst>
                  <p:childTnLst>
                    <p:set>
                      <p:cBhvr>
                        <p:cTn dur="1" fill="hold">
                          <p:stCondLst>
                            <p:cond delay="0"/>
                          </p:stCondLst>
                        </p:cTn>
                        <p:tgtEl>
                          <p:spTgt spid="1049501"/>
                        </p:tgtEl>
                        <p:attrNameLst>
                          <p:attrName>style.visibility</p:attrName>
                        </p:attrNameLst>
                      </p:cBhvr>
                      <p:to>
                        <p:strVal val="visible"/>
                      </p:to>
                    </p:set>
                    <p:animEffect transition="in" filter="fade">
                      <p:cBhvr>
                        <p:cTn dur="500"/>
                        <p:tgtEl>
                          <p:spTgt spid="1049501"/>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1049375"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049376" name="Text Placeholder 3"/>
          <p:cNvSpPr>
            <a:spLocks noGrp="1"/>
          </p:cNvSpPr>
          <p:nvPr>
            <p:ph type="body" sz="half" idx="2" hasCustomPrompt="1"/>
          </p:nvPr>
        </p:nvSpPr>
        <p:spPr>
          <a:xfrm>
            <a:off x="3352800" y="985789"/>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54" indent="0">
              <a:buNone/>
              <a:defRPr sz="1600"/>
            </a:lvl2pPr>
            <a:lvl3pPr marL="1219109" indent="0">
              <a:buNone/>
              <a:defRPr sz="1333"/>
            </a:lvl3pPr>
            <a:lvl4pPr marL="1828663" indent="0">
              <a:buNone/>
              <a:defRPr sz="1200"/>
            </a:lvl4pPr>
            <a:lvl5pPr marL="2438217" indent="0">
              <a:buNone/>
              <a:defRPr sz="1200"/>
            </a:lvl5pPr>
            <a:lvl6pPr marL="3047771" indent="0">
              <a:buNone/>
              <a:defRPr sz="1200"/>
            </a:lvl6pPr>
            <a:lvl7pPr marL="3657326" indent="0">
              <a:buNone/>
              <a:defRPr sz="1200"/>
            </a:lvl7pPr>
            <a:lvl8pPr marL="4266880" indent="0">
              <a:buNone/>
              <a:defRPr sz="1200"/>
            </a:lvl8pPr>
            <a:lvl9pPr marL="4876434" indent="0">
              <a:buNone/>
              <a:defRPr sz="1200"/>
            </a:lvl9pPr>
          </a:lstStyle>
          <a:p>
            <a:pPr lvl="0"/>
            <a:r>
              <a:rPr lang="en-US" dirty="0"/>
              <a:t>Subtext Goes Here</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49375"/>
                                        </p:tgtEl>
                                        <p:attrNameLst>
                                          <p:attrName>style.visibility</p:attrName>
                                        </p:attrNameLst>
                                      </p:cBhvr>
                                      <p:to>
                                        <p:strVal val="visible"/>
                                      </p:to>
                                    </p:set>
                                    <p:animEffect transition="in" filter="fade">
                                      <p:cBhvr>
                                        <p:cTn id="7" dur="500"/>
                                        <p:tgtEl>
                                          <p:spTgt spid="10493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49376">
                                            <p:txEl>
                                              <p:pRg st="0" end="0"/>
                                            </p:txEl>
                                          </p:spTgt>
                                        </p:tgtEl>
                                        <p:attrNameLst>
                                          <p:attrName>style.visibility</p:attrName>
                                        </p:attrNameLst>
                                      </p:cBhvr>
                                      <p:to>
                                        <p:strVal val="visible"/>
                                      </p:to>
                                    </p:set>
                                    <p:animEffect transition="in" filter="fade">
                                      <p:cBhvr>
                                        <p:cTn id="11" dur="500"/>
                                        <p:tgtEl>
                                          <p:spTgt spid="10493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75" grpId="0"/>
      <p:bldP spid="1049376" grpId="0" build="p">
        <p:tmplLst>
          <p:tmpl lvl="1">
            <p:tnLst>
              <p:par>
                <p:cTn presetID="10" presetClass="entr" presetSubtype="0" fill="hold" nodeType="afterEffect">
                  <p:stCondLst>
                    <p:cond delay="0"/>
                  </p:stCondLst>
                  <p:childTnLst>
                    <p:set>
                      <p:cBhvr>
                        <p:cTn dur="1" fill="hold">
                          <p:stCondLst>
                            <p:cond delay="0"/>
                          </p:stCondLst>
                        </p:cTn>
                        <p:tgtEl>
                          <p:spTgt spid="1049376"/>
                        </p:tgtEl>
                        <p:attrNameLst>
                          <p:attrName>style.visibility</p:attrName>
                        </p:attrNameLst>
                      </p:cBhvr>
                      <p:to>
                        <p:strVal val="visible"/>
                      </p:to>
                    </p:set>
                    <p:animEffect transition="in" filter="fade">
                      <p:cBhvr>
                        <p:cTn dur="500"/>
                        <p:tgtEl>
                          <p:spTgt spid="1049376"/>
                        </p:tgtEl>
                      </p:cBhvr>
                    </p:animEffect>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transition spd="med">
    <p:dissolv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49609" name="日期占位符 3"/>
          <p:cNvSpPr>
            <a:spLocks noGrp="1"/>
          </p:cNvSpPr>
          <p:nvPr>
            <p:ph type="dt" sz="half" idx="10"/>
          </p:nvPr>
        </p:nvSpPr>
        <p:spPr/>
        <p:txBody>
          <a:bodyPr/>
          <a:lstStyle/>
          <a:p>
            <a:fld id="{23C1CD62-B12D-4CC9-B30B-30280416A4D5}" type="datetimeFigureOut">
              <a:rPr lang="zh-CN" altLang="en-US" smtClean="0">
                <a:solidFill>
                  <a:prstClr val="black">
                    <a:tint val="75000"/>
                  </a:prstClr>
                </a:solidFill>
              </a:rPr>
              <a:t>2020/7/10</a:t>
            </a:fld>
            <a:endParaRPr lang="zh-CN" altLang="en-US">
              <a:solidFill>
                <a:prstClr val="black">
                  <a:tint val="75000"/>
                </a:prstClr>
              </a:solidFill>
            </a:endParaRPr>
          </a:p>
        </p:txBody>
      </p:sp>
      <p:sp>
        <p:nvSpPr>
          <p:cNvPr id="1049610"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1049611" name="灯片编号占位符 5"/>
          <p:cNvSpPr>
            <a:spLocks noGrp="1"/>
          </p:cNvSpPr>
          <p:nvPr>
            <p:ph type="sldNum" sz="quarter" idx="12"/>
          </p:nvPr>
        </p:nvSpPr>
        <p:spPr/>
        <p:txBody>
          <a:bodyPr/>
          <a:lstStyle/>
          <a:p>
            <a:fld id="{C8BE0E97-BE4E-4208-9A5D-AE69AAFD2146}"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med">
    <p:dissolv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Page Slide">
    <p:spTree>
      <p:nvGrpSpPr>
        <p:cNvPr id="1" name=""/>
        <p:cNvGrpSpPr/>
        <p:nvPr/>
      </p:nvGrpSpPr>
      <p:grpSpPr>
        <a:xfrm>
          <a:off x="0" y="0"/>
          <a:ext cx="0" cy="0"/>
          <a:chOff x="0" y="0"/>
          <a:chExt cx="0" cy="0"/>
        </a:xfrm>
      </p:grpSpPr>
    </p:spTree>
  </p:cSld>
  <p:clrMapOvr>
    <a:masterClrMapping/>
  </p:clrMapOvr>
  <p:transition spd="med">
    <p:dissolv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9353" name="Date Placeholder 3"/>
          <p:cNvSpPr>
            <a:spLocks noGrp="1"/>
          </p:cNvSpPr>
          <p:nvPr>
            <p:ph type="dt" sz="half" idx="10"/>
          </p:nvPr>
        </p:nvSpPr>
        <p:spPr/>
        <p:txBody>
          <a:bodyPr/>
          <a:lstStyle/>
          <a:p>
            <a:fld id="{A1BDCADF-994E-4D2B-B9F7-2CC9F062CA12}" type="datetimeFigureOut">
              <a:rPr lang="en-US" altLang="zh-CN"/>
              <a:t>7/10/20</a:t>
            </a:fld>
            <a:endParaRPr lang="en-US" altLang="zh-CN"/>
          </a:p>
        </p:txBody>
      </p:sp>
      <p:sp>
        <p:nvSpPr>
          <p:cNvPr id="1049354" name="Footer Placeholder 4"/>
          <p:cNvSpPr>
            <a:spLocks noGrp="1"/>
          </p:cNvSpPr>
          <p:nvPr>
            <p:ph type="ftr" sz="quarter" idx="11"/>
          </p:nvPr>
        </p:nvSpPr>
        <p:spPr/>
        <p:txBody>
          <a:bodyPr/>
          <a:lstStyle/>
          <a:p>
            <a:endParaRPr lang="zh-CN" altLang="zh-CN"/>
          </a:p>
        </p:txBody>
      </p:sp>
      <p:sp>
        <p:nvSpPr>
          <p:cNvPr id="1049355" name="Slide Number Placeholder 5"/>
          <p:cNvSpPr>
            <a:spLocks noGrp="1"/>
          </p:cNvSpPr>
          <p:nvPr>
            <p:ph type="sldNum" sz="quarter" idx="12"/>
          </p:nvPr>
        </p:nvSpPr>
        <p:spPr/>
        <p:txBody>
          <a:bodyPr/>
          <a:lstStyle/>
          <a:p>
            <a:fld id="{B91413BC-DAA7-4512-B4F4-404E63B0D2BF}" type="slidenum">
              <a:rPr lang="en-US" altLang="zh-CN"/>
              <a:t>‹#›</a:t>
            </a:fld>
            <a:endParaRPr lang="en-US" altLang="zh-CN"/>
          </a:p>
        </p:txBody>
      </p:sp>
    </p:spTree>
  </p:cSld>
  <p:clrMapOvr>
    <a:masterClrMapping/>
  </p:clrMapOvr>
  <p:transition spd="med">
    <p:dissolv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1_仅标题">
    <p:spTree>
      <p:nvGrpSpPr>
        <p:cNvPr id="1" name=""/>
        <p:cNvGrpSpPr/>
        <p:nvPr/>
      </p:nvGrpSpPr>
      <p:grpSpPr>
        <a:xfrm>
          <a:off x="0" y="0"/>
          <a:ext cx="0" cy="0"/>
          <a:chOff x="0" y="0"/>
          <a:chExt cx="0" cy="0"/>
        </a:xfrm>
      </p:grpSpPr>
      <p:sp>
        <p:nvSpPr>
          <p:cNvPr id="1049661" name="Date Placeholder 2"/>
          <p:cNvSpPr>
            <a:spLocks noGrp="1"/>
          </p:cNvSpPr>
          <p:nvPr>
            <p:ph type="dt" sz="half" idx="10"/>
          </p:nvPr>
        </p:nvSpPr>
        <p:spPr>
          <a:xfrm>
            <a:off x="838200" y="6356352"/>
            <a:ext cx="2743200" cy="365125"/>
          </a:xfrm>
          <a:prstGeom prst="rect">
            <a:avLst/>
          </a:prstGeom>
        </p:spPr>
        <p:txBody>
          <a:bodyPr/>
          <a:lstStyle/>
          <a:p>
            <a:fld id="{E2C234CB-ADBD-4865-ABCA-00FDCC1DFBBD}" type="datetime1">
              <a:rPr lang="en-GB" smtClean="0">
                <a:solidFill>
                  <a:prstClr val="black">
                    <a:tint val="75000"/>
                  </a:prstClr>
                </a:solidFill>
              </a:rPr>
              <a:t>10/07/2020</a:t>
            </a:fld>
            <a:endParaRPr lang="en-GB">
              <a:solidFill>
                <a:prstClr val="black">
                  <a:tint val="75000"/>
                </a:prstClr>
              </a:solidFill>
            </a:endParaRPr>
          </a:p>
        </p:txBody>
      </p:sp>
      <p:sp>
        <p:nvSpPr>
          <p:cNvPr id="1049662" name="Footer Placeholder 3"/>
          <p:cNvSpPr>
            <a:spLocks noGrp="1"/>
          </p:cNvSpPr>
          <p:nvPr>
            <p:ph type="ftr" sz="quarter" idx="11"/>
          </p:nvPr>
        </p:nvSpPr>
        <p:spPr>
          <a:xfrm>
            <a:off x="4038600" y="6356352"/>
            <a:ext cx="4114800" cy="365125"/>
          </a:xfrm>
          <a:prstGeom prst="rect">
            <a:avLst/>
          </a:prstGeom>
        </p:spPr>
        <p:txBody>
          <a:bodyPr/>
          <a:lstStyle/>
          <a:p>
            <a:endParaRPr lang="en-GB">
              <a:solidFill>
                <a:prstClr val="black">
                  <a:tint val="75000"/>
                </a:prstClr>
              </a:solidFill>
            </a:endParaRPr>
          </a:p>
        </p:txBody>
      </p:sp>
      <p:sp>
        <p:nvSpPr>
          <p:cNvPr id="1049663" name="Slide Number Placeholder 4"/>
          <p:cNvSpPr>
            <a:spLocks noGrp="1"/>
          </p:cNvSpPr>
          <p:nvPr>
            <p:ph type="sldNum" sz="quarter" idx="12"/>
          </p:nvPr>
        </p:nvSpPr>
        <p:spPr>
          <a:xfrm>
            <a:off x="9215805" y="6356352"/>
            <a:ext cx="2743200" cy="365125"/>
          </a:xfrm>
          <a:prstGeom prst="rect">
            <a:avLst/>
          </a:prstGeom>
        </p:spPr>
        <p:txBody>
          <a:bodyPr/>
          <a:lstStyle>
            <a:lvl1pPr algn="r">
              <a:defRPr sz="1600"/>
            </a:lvl1pPr>
          </a:lstStyle>
          <a:p>
            <a:fld id="{70C262CF-5CC9-4929-99CD-9F101191856B}" type="slidenum">
              <a:rPr lang="en-GB" smtClean="0">
                <a:solidFill>
                  <a:prstClr val="black">
                    <a:tint val="75000"/>
                  </a:prstClr>
                </a:solidFill>
              </a:rPr>
              <a:t>‹#›</a:t>
            </a:fld>
            <a:endParaRPr lang="en-GB">
              <a:solidFill>
                <a:prstClr val="black">
                  <a:tint val="75000"/>
                </a:prstClr>
              </a:solidFill>
            </a:endParaRPr>
          </a:p>
        </p:txBody>
      </p:sp>
    </p:spTree>
  </p:cSld>
  <p:clrMapOvr>
    <a:masterClrMapping/>
  </p:clrMapOvr>
  <p:transition spd="med">
    <p:dissolve/>
  </p:transition>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049287" name="Text Placeholder 5"/>
          <p:cNvSpPr>
            <a:spLocks noGrp="1"/>
          </p:cNvSpPr>
          <p:nvPr>
            <p:ph type="body" sz="quarter" idx="10" hasCustomPrompt="1"/>
          </p:nvPr>
        </p:nvSpPr>
        <p:spPr>
          <a:xfrm>
            <a:off x="2688592" y="3909071"/>
            <a:ext cx="6479216" cy="383759"/>
          </a:xfrm>
          <a:effectLst>
            <a:outerShdw dist="38100" dir="2700000" algn="tl" rotWithShape="0">
              <a:schemeClr val="bg1">
                <a:alpha val="40000"/>
              </a:schemeClr>
            </a:outerShdw>
          </a:effectLst>
        </p:spPr>
        <p:txBody>
          <a:bodyPr>
            <a:noAutofit/>
          </a:bodyPr>
          <a:lstStyle>
            <a:lvl1pPr algn="r">
              <a:buNone/>
              <a:defRPr sz="2933" baseline="0">
                <a:solidFill>
                  <a:srgbClr val="646464"/>
                </a:solidFill>
                <a:latin typeface="+mj-lt"/>
              </a:defRPr>
            </a:lvl1pPr>
            <a:lvl2pPr>
              <a:defRPr sz="2933">
                <a:latin typeface="+mj-lt"/>
              </a:defRPr>
            </a:lvl2pPr>
            <a:lvl3pPr>
              <a:defRPr sz="2933">
                <a:latin typeface="+mj-lt"/>
              </a:defRPr>
            </a:lvl3pPr>
            <a:lvl4pPr>
              <a:defRPr sz="2933">
                <a:latin typeface="+mj-lt"/>
              </a:defRPr>
            </a:lvl4pPr>
            <a:lvl5pPr>
              <a:defRPr sz="2933">
                <a:latin typeface="+mj-lt"/>
              </a:defRPr>
            </a:lvl5pPr>
          </a:lstStyle>
          <a:p>
            <a:pPr lvl="0"/>
            <a:r>
              <a:rPr lang="en-US" dirty="0"/>
              <a:t>A NICE Welcome TEXT HERE</a:t>
            </a:r>
            <a:endParaRPr lang="en-SG" dirty="0"/>
          </a:p>
        </p:txBody>
      </p:sp>
      <p:sp>
        <p:nvSpPr>
          <p:cNvPr id="1049288" name="Text Placeholder 5"/>
          <p:cNvSpPr>
            <a:spLocks noGrp="1"/>
          </p:cNvSpPr>
          <p:nvPr>
            <p:ph type="body" sz="quarter" idx="11" hasCustomPrompt="1"/>
          </p:nvPr>
        </p:nvSpPr>
        <p:spPr>
          <a:xfrm>
            <a:off x="2688592" y="4244839"/>
            <a:ext cx="6479216" cy="239953"/>
          </a:xfrm>
          <a:effectLst>
            <a:outerShdw dist="38100" dir="2700000" algn="tl" rotWithShape="0">
              <a:schemeClr val="bg1">
                <a:alpha val="40000"/>
              </a:schemeClr>
            </a:outerShdw>
          </a:effectLst>
        </p:spPr>
        <p:txBody>
          <a:bodyPr>
            <a:noAutofit/>
          </a:bodyPr>
          <a:lstStyle>
            <a:lvl1pPr algn="r">
              <a:buNone/>
              <a:defRPr sz="1600" baseline="0">
                <a:solidFill>
                  <a:srgbClr val="818181"/>
                </a:solidFill>
                <a:latin typeface="+mj-lt"/>
              </a:defRPr>
            </a:lvl1pPr>
            <a:lvl2pPr>
              <a:defRPr sz="2933">
                <a:latin typeface="+mj-lt"/>
              </a:defRPr>
            </a:lvl2pPr>
            <a:lvl3pPr>
              <a:defRPr sz="2933">
                <a:latin typeface="+mj-lt"/>
              </a:defRPr>
            </a:lvl3pPr>
            <a:lvl4pPr>
              <a:defRPr sz="2933">
                <a:latin typeface="+mj-lt"/>
              </a:defRPr>
            </a:lvl4pPr>
            <a:lvl5pPr>
              <a:defRPr sz="2933">
                <a:latin typeface="+mj-lt"/>
              </a:defRPr>
            </a:lvl5pPr>
          </a:lstStyle>
          <a:p>
            <a:pPr lvl="0"/>
            <a:r>
              <a:rPr lang="en-US" dirty="0"/>
              <a:t>SUBTEXT TO GO WITH THE WELCOME MESSAGE</a:t>
            </a:r>
            <a:endParaRPr lang="en-SG" dirty="0"/>
          </a:p>
        </p:txBody>
      </p:sp>
      <p:grpSp>
        <p:nvGrpSpPr>
          <p:cNvPr id="321" name="组合 3"/>
          <p:cNvGrpSpPr/>
          <p:nvPr userDrawn="1"/>
        </p:nvGrpSpPr>
        <p:grpSpPr>
          <a:xfrm>
            <a:off x="1" y="309616"/>
            <a:ext cx="271771" cy="623877"/>
            <a:chOff x="0" y="464567"/>
            <a:chExt cx="407728" cy="1152525"/>
          </a:xfrm>
        </p:grpSpPr>
        <p:sp>
          <p:nvSpPr>
            <p:cNvPr id="1049289" name="矩形 4"/>
            <p:cNvSpPr/>
            <p:nvPr userDrawn="1"/>
          </p:nvSpPr>
          <p:spPr>
            <a:xfrm>
              <a:off x="0" y="464567"/>
              <a:ext cx="288032" cy="1152525"/>
            </a:xfrm>
            <a:prstGeom prst="rect">
              <a:avLst/>
            </a:prstGeom>
            <a:solidFill>
              <a:srgbClr val="5D5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78"/>
              <a:endParaRPr lang="zh-CN" altLang="en-US" sz="2399">
                <a:solidFill>
                  <a:srgbClr val="FFFFFF"/>
                </a:solidFill>
              </a:endParaRPr>
            </a:p>
          </p:txBody>
        </p:sp>
        <p:sp>
          <p:nvSpPr>
            <p:cNvPr id="1049290" name="矩形 6"/>
            <p:cNvSpPr/>
            <p:nvPr userDrawn="1"/>
          </p:nvSpPr>
          <p:spPr>
            <a:xfrm>
              <a:off x="350128" y="464567"/>
              <a:ext cx="57600" cy="1152525"/>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78"/>
              <a:endParaRPr lang="zh-CN" altLang="en-US" sz="2399">
                <a:solidFill>
                  <a:srgbClr val="FFFFFF"/>
                </a:solidFill>
              </a:endParaRPr>
            </a:p>
          </p:txBody>
        </p:sp>
      </p:grpSp>
    </p:spTree>
  </p:cSld>
  <p:clrMapOvr>
    <a:masterClrMapping/>
  </p:clrMapOvr>
  <p:transition spd="med">
    <p:dissolv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Page Slide">
    <p:spTree>
      <p:nvGrpSpPr>
        <p:cNvPr id="1" name=""/>
        <p:cNvGrpSpPr/>
        <p:nvPr/>
      </p:nvGrpSpPr>
      <p:grpSpPr>
        <a:xfrm>
          <a:off x="0" y="0"/>
          <a:ext cx="0" cy="0"/>
          <a:chOff x="0" y="0"/>
          <a:chExt cx="0" cy="0"/>
        </a:xfrm>
      </p:grpSpPr>
      <p:grpSp>
        <p:nvGrpSpPr>
          <p:cNvPr id="397" name="组合 8"/>
          <p:cNvGrpSpPr/>
          <p:nvPr userDrawn="1"/>
        </p:nvGrpSpPr>
        <p:grpSpPr>
          <a:xfrm>
            <a:off x="1" y="309616"/>
            <a:ext cx="271771" cy="623877"/>
            <a:chOff x="0" y="464567"/>
            <a:chExt cx="407728" cy="1152525"/>
          </a:xfrm>
        </p:grpSpPr>
        <p:sp>
          <p:nvSpPr>
            <p:cNvPr id="1049508" name="矩形 9"/>
            <p:cNvSpPr/>
            <p:nvPr userDrawn="1"/>
          </p:nvSpPr>
          <p:spPr>
            <a:xfrm>
              <a:off x="0" y="464567"/>
              <a:ext cx="288032" cy="1152525"/>
            </a:xfrm>
            <a:prstGeom prst="rect">
              <a:avLst/>
            </a:prstGeom>
            <a:solidFill>
              <a:srgbClr val="5D5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78"/>
              <a:endParaRPr lang="zh-CN" altLang="en-US" sz="2399">
                <a:solidFill>
                  <a:srgbClr val="FFFFFF"/>
                </a:solidFill>
              </a:endParaRPr>
            </a:p>
          </p:txBody>
        </p:sp>
        <p:sp>
          <p:nvSpPr>
            <p:cNvPr id="1049509" name="矩形 10"/>
            <p:cNvSpPr/>
            <p:nvPr userDrawn="1"/>
          </p:nvSpPr>
          <p:spPr>
            <a:xfrm>
              <a:off x="350128" y="464567"/>
              <a:ext cx="57600" cy="1152525"/>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78"/>
              <a:endParaRPr lang="zh-CN" altLang="en-US" sz="2399">
                <a:solidFill>
                  <a:srgbClr val="FFFFFF"/>
                </a:solidFill>
              </a:endParaRPr>
            </a:p>
          </p:txBody>
        </p:sp>
      </p:grpSp>
    </p:spTree>
  </p:cSld>
  <p:clrMapOvr>
    <a:masterClrMapping/>
  </p:clrMapOvr>
  <p:transition spd="med">
    <p:dissolv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328" name="组合 1"/>
          <p:cNvGrpSpPr/>
          <p:nvPr userDrawn="1"/>
        </p:nvGrpSpPr>
        <p:grpSpPr>
          <a:xfrm>
            <a:off x="1" y="309616"/>
            <a:ext cx="271771" cy="623877"/>
            <a:chOff x="0" y="464567"/>
            <a:chExt cx="407728" cy="1152525"/>
          </a:xfrm>
        </p:grpSpPr>
        <p:sp>
          <p:nvSpPr>
            <p:cNvPr id="1049313" name="矩形 2"/>
            <p:cNvSpPr/>
            <p:nvPr userDrawn="1"/>
          </p:nvSpPr>
          <p:spPr>
            <a:xfrm>
              <a:off x="0" y="464567"/>
              <a:ext cx="288032" cy="1152525"/>
            </a:xfrm>
            <a:prstGeom prst="rect">
              <a:avLst/>
            </a:prstGeom>
            <a:solidFill>
              <a:srgbClr val="5D5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78"/>
              <a:endParaRPr lang="zh-CN" altLang="en-US" sz="2399">
                <a:solidFill>
                  <a:srgbClr val="FFFFFF"/>
                </a:solidFill>
              </a:endParaRPr>
            </a:p>
          </p:txBody>
        </p:sp>
        <p:sp>
          <p:nvSpPr>
            <p:cNvPr id="1049314" name="矩形 3"/>
            <p:cNvSpPr/>
            <p:nvPr userDrawn="1"/>
          </p:nvSpPr>
          <p:spPr>
            <a:xfrm>
              <a:off x="350128" y="464567"/>
              <a:ext cx="57600" cy="1152525"/>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78"/>
              <a:endParaRPr lang="zh-CN" altLang="en-US" sz="2399">
                <a:solidFill>
                  <a:srgbClr val="FFFFFF"/>
                </a:solidFill>
              </a:endParaRPr>
            </a:p>
          </p:txBody>
        </p:sp>
      </p:grpSp>
    </p:spTree>
  </p:cSld>
  <p:clrMapOvr>
    <a:masterClrMapping/>
  </p:clrMapOvr>
  <p:transition spd="med">
    <p:dissolv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2_仅标题">
    <p:spTree>
      <p:nvGrpSpPr>
        <p:cNvPr id="1" name=""/>
        <p:cNvGrpSpPr/>
        <p:nvPr/>
      </p:nvGrpSpPr>
      <p:grpSpPr>
        <a:xfrm>
          <a:off x="0" y="0"/>
          <a:ext cx="0" cy="0"/>
          <a:chOff x="0" y="0"/>
          <a:chExt cx="0" cy="0"/>
        </a:xfrm>
      </p:grpSpPr>
      <p:sp>
        <p:nvSpPr>
          <p:cNvPr id="1049544" name="Date Placeholder 2"/>
          <p:cNvSpPr>
            <a:spLocks noGrp="1"/>
          </p:cNvSpPr>
          <p:nvPr>
            <p:ph type="dt" sz="half" idx="10"/>
          </p:nvPr>
        </p:nvSpPr>
        <p:spPr>
          <a:xfrm>
            <a:off x="838200" y="6356352"/>
            <a:ext cx="2743200" cy="365125"/>
          </a:xfrm>
          <a:prstGeom prst="rect">
            <a:avLst/>
          </a:prstGeom>
        </p:spPr>
        <p:txBody>
          <a:bodyPr/>
          <a:lstStyle/>
          <a:p>
            <a:pPr defTabSz="1219078"/>
            <a:fld id="{E2C234CB-ADBD-4865-ABCA-00FDCC1DFBBD}" type="datetime1">
              <a:rPr lang="en-GB" sz="2399" smtClean="0">
                <a:solidFill>
                  <a:srgbClr val="000000"/>
                </a:solidFill>
              </a:rPr>
              <a:pPr defTabSz="1219078"/>
              <a:t>10/07/2020</a:t>
            </a:fld>
            <a:endParaRPr lang="en-GB" sz="2399">
              <a:solidFill>
                <a:srgbClr val="000000"/>
              </a:solidFill>
            </a:endParaRPr>
          </a:p>
        </p:txBody>
      </p:sp>
      <p:sp>
        <p:nvSpPr>
          <p:cNvPr id="1049545" name="Footer Placeholder 3"/>
          <p:cNvSpPr>
            <a:spLocks noGrp="1"/>
          </p:cNvSpPr>
          <p:nvPr>
            <p:ph type="ftr" sz="quarter" idx="11"/>
          </p:nvPr>
        </p:nvSpPr>
        <p:spPr>
          <a:xfrm>
            <a:off x="4038600" y="6356352"/>
            <a:ext cx="4114800" cy="365125"/>
          </a:xfrm>
          <a:prstGeom prst="rect">
            <a:avLst/>
          </a:prstGeom>
        </p:spPr>
        <p:txBody>
          <a:bodyPr/>
          <a:lstStyle/>
          <a:p>
            <a:pPr defTabSz="1219078"/>
            <a:endParaRPr lang="en-GB" sz="2399">
              <a:solidFill>
                <a:srgbClr val="000000"/>
              </a:solidFill>
            </a:endParaRPr>
          </a:p>
        </p:txBody>
      </p:sp>
      <p:sp>
        <p:nvSpPr>
          <p:cNvPr id="1049546" name="Slide Number Placeholder 4"/>
          <p:cNvSpPr>
            <a:spLocks noGrp="1"/>
          </p:cNvSpPr>
          <p:nvPr>
            <p:ph type="sldNum" sz="quarter" idx="12"/>
          </p:nvPr>
        </p:nvSpPr>
        <p:spPr>
          <a:xfrm>
            <a:off x="9215805" y="6356352"/>
            <a:ext cx="2743200" cy="365125"/>
          </a:xfrm>
          <a:prstGeom prst="rect">
            <a:avLst/>
          </a:prstGeom>
        </p:spPr>
        <p:txBody>
          <a:bodyPr/>
          <a:lstStyle>
            <a:lvl1pPr algn="r">
              <a:defRPr sz="1600"/>
            </a:lvl1pPr>
          </a:lstStyle>
          <a:p>
            <a:pPr defTabSz="1219078"/>
            <a:fld id="{70C262CF-5CC9-4929-99CD-9F101191856B}" type="slidenum">
              <a:rPr lang="en-GB" smtClean="0">
                <a:solidFill>
                  <a:srgbClr val="000000"/>
                </a:solidFill>
              </a:rPr>
              <a:pPr defTabSz="1219078"/>
              <a:t>‹#›</a:t>
            </a:fld>
            <a:endParaRPr lang="en-GB">
              <a:solidFill>
                <a:srgbClr val="000000"/>
              </a:solidFill>
            </a:endParaRPr>
          </a:p>
        </p:txBody>
      </p:sp>
      <p:grpSp>
        <p:nvGrpSpPr>
          <p:cNvPr id="414" name="组合 5"/>
          <p:cNvGrpSpPr/>
          <p:nvPr userDrawn="1"/>
        </p:nvGrpSpPr>
        <p:grpSpPr>
          <a:xfrm>
            <a:off x="1" y="309616"/>
            <a:ext cx="271771" cy="623877"/>
            <a:chOff x="0" y="464567"/>
            <a:chExt cx="407728" cy="1152525"/>
          </a:xfrm>
        </p:grpSpPr>
        <p:sp>
          <p:nvSpPr>
            <p:cNvPr id="1049547" name="矩形 6"/>
            <p:cNvSpPr/>
            <p:nvPr userDrawn="1"/>
          </p:nvSpPr>
          <p:spPr>
            <a:xfrm>
              <a:off x="0" y="464567"/>
              <a:ext cx="288032" cy="1152525"/>
            </a:xfrm>
            <a:prstGeom prst="rect">
              <a:avLst/>
            </a:prstGeom>
            <a:solidFill>
              <a:srgbClr val="5D5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78"/>
              <a:endParaRPr lang="zh-CN" altLang="en-US" sz="2399">
                <a:solidFill>
                  <a:srgbClr val="FFFFFF"/>
                </a:solidFill>
              </a:endParaRPr>
            </a:p>
          </p:txBody>
        </p:sp>
        <p:sp>
          <p:nvSpPr>
            <p:cNvPr id="1049548" name="矩形 7"/>
            <p:cNvSpPr/>
            <p:nvPr userDrawn="1"/>
          </p:nvSpPr>
          <p:spPr>
            <a:xfrm>
              <a:off x="350128" y="464567"/>
              <a:ext cx="57600" cy="1152525"/>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78"/>
              <a:endParaRPr lang="zh-CN" altLang="en-US" sz="2399">
                <a:solidFill>
                  <a:srgbClr val="FFFFFF"/>
                </a:solidFill>
              </a:endParaRPr>
            </a:p>
          </p:txBody>
        </p:sp>
      </p:grpSp>
    </p:spTree>
  </p:cSld>
  <p:clrMapOvr>
    <a:masterClrMapping/>
  </p:clrMapOvr>
  <p:transition spd="med">
    <p:dissolve/>
  </p:transition>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Tree>
  </p:cSld>
  <p:clrMapOvr>
    <a:masterClrMapping/>
  </p:clrMapOvr>
  <p:transition spd="med">
    <p:dissolv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able Layout">
    <p:spTree>
      <p:nvGrpSpPr>
        <p:cNvPr id="1" name=""/>
        <p:cNvGrpSpPr/>
        <p:nvPr/>
      </p:nvGrpSpPr>
      <p:grpSpPr>
        <a:xfrm>
          <a:off x="0" y="0"/>
          <a:ext cx="0" cy="0"/>
          <a:chOff x="0" y="0"/>
          <a:chExt cx="0" cy="0"/>
        </a:xfrm>
      </p:grpSpPr>
      <p:sp>
        <p:nvSpPr>
          <p:cNvPr id="1049593" name="Slide Number Placeholder 4"/>
          <p:cNvSpPr>
            <a:spLocks noGrp="1"/>
          </p:cNvSpPr>
          <p:nvPr>
            <p:ph type="sldNum" sz="quarter" idx="12"/>
          </p:nvPr>
        </p:nvSpPr>
        <p:spPr>
          <a:xfrm>
            <a:off x="11074400" y="381003"/>
            <a:ext cx="609600" cy="365125"/>
          </a:xfrm>
          <a:prstGeom prst="rect">
            <a:avLst/>
          </a:prstGeom>
        </p:spPr>
        <p:txBody>
          <a:bodyPr/>
          <a:lstStyle/>
          <a:p>
            <a:pPr defTabSz="1219078"/>
            <a:fld id="{8DF5134D-7C6B-4A7B-B28B-A8C75F870448}" type="slidenum">
              <a:rPr lang="en-JM" sz="2399" smtClean="0">
                <a:solidFill>
                  <a:srgbClr val="000000"/>
                </a:solidFill>
              </a:rPr>
              <a:pPr defTabSz="1219078"/>
              <a:t>‹#›</a:t>
            </a:fld>
            <a:endParaRPr lang="en-JM" sz="2399">
              <a:solidFill>
                <a:srgbClr val="000000"/>
              </a:solidFill>
            </a:endParaRPr>
          </a:p>
        </p:txBody>
      </p:sp>
      <p:sp>
        <p:nvSpPr>
          <p:cNvPr id="1049594" name="Table Placeholder 9"/>
          <p:cNvSpPr>
            <a:spLocks noGrp="1"/>
          </p:cNvSpPr>
          <p:nvPr>
            <p:ph type="tbl" sz="quarter" idx="13"/>
          </p:nvPr>
        </p:nvSpPr>
        <p:spPr>
          <a:xfrm>
            <a:off x="711200" y="2159001"/>
            <a:ext cx="10464800" cy="3048000"/>
          </a:xfrm>
        </p:spPr>
        <p:txBody>
          <a:bodyPr>
            <a:normAutofit/>
          </a:bodyPr>
          <a:lstStyle>
            <a:lvl1pPr>
              <a:defRPr sz="1400"/>
            </a:lvl1pPr>
          </a:lstStyle>
          <a:p>
            <a:endParaRPr lang="en-JM"/>
          </a:p>
        </p:txBody>
      </p:sp>
      <p:grpSp>
        <p:nvGrpSpPr>
          <p:cNvPr id="435" name="组合 3"/>
          <p:cNvGrpSpPr/>
          <p:nvPr userDrawn="1"/>
        </p:nvGrpSpPr>
        <p:grpSpPr>
          <a:xfrm>
            <a:off x="1" y="309616"/>
            <a:ext cx="271771" cy="623877"/>
            <a:chOff x="0" y="464567"/>
            <a:chExt cx="407728" cy="1152525"/>
          </a:xfrm>
        </p:grpSpPr>
        <p:sp>
          <p:nvSpPr>
            <p:cNvPr id="1049595" name="矩形 5"/>
            <p:cNvSpPr/>
            <p:nvPr userDrawn="1"/>
          </p:nvSpPr>
          <p:spPr>
            <a:xfrm>
              <a:off x="0" y="464567"/>
              <a:ext cx="288032" cy="1152525"/>
            </a:xfrm>
            <a:prstGeom prst="rect">
              <a:avLst/>
            </a:prstGeom>
            <a:solidFill>
              <a:srgbClr val="5D5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78"/>
              <a:endParaRPr lang="zh-CN" altLang="en-US" sz="2399">
                <a:solidFill>
                  <a:srgbClr val="FFFFFF"/>
                </a:solidFill>
              </a:endParaRPr>
            </a:p>
          </p:txBody>
        </p:sp>
        <p:sp>
          <p:nvSpPr>
            <p:cNvPr id="1049596" name="矩形 6"/>
            <p:cNvSpPr/>
            <p:nvPr userDrawn="1"/>
          </p:nvSpPr>
          <p:spPr>
            <a:xfrm>
              <a:off x="350128" y="464567"/>
              <a:ext cx="57600" cy="1152525"/>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78"/>
              <a:endParaRPr lang="zh-CN" altLang="en-US" sz="2399">
                <a:solidFill>
                  <a:srgbClr val="FFFFFF"/>
                </a:solidFill>
              </a:endParaRPr>
            </a:p>
          </p:txBody>
        </p:sp>
      </p:grpSp>
    </p:spTree>
  </p:cSld>
  <p:clrMapOvr>
    <a:masterClrMapping/>
  </p:clrMapOvr>
  <p:transition spd="med">
    <p:dissolv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Tree>
  </p:cSld>
  <p:clrMapOvr>
    <a:masterClrMapping/>
  </p:clrMapOvr>
  <p:transition spd="med">
    <p:dissolv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Coffee Break">
    <p:spTree>
      <p:nvGrpSpPr>
        <p:cNvPr id="1" name=""/>
        <p:cNvGrpSpPr/>
        <p:nvPr/>
      </p:nvGrpSpPr>
      <p:grpSpPr>
        <a:xfrm>
          <a:off x="0" y="0"/>
          <a:ext cx="0" cy="0"/>
          <a:chOff x="0" y="0"/>
          <a:chExt cx="0" cy="0"/>
        </a:xfrm>
      </p:grpSpPr>
      <p:sp>
        <p:nvSpPr>
          <p:cNvPr id="1049552" name="Picture Placeholder 7"/>
          <p:cNvSpPr>
            <a:spLocks noGrp="1" noChangeAspect="1"/>
          </p:cNvSpPr>
          <p:nvPr>
            <p:ph type="pic" sz="quarter" idx="13"/>
          </p:nvPr>
        </p:nvSpPr>
        <p:spPr>
          <a:xfrm>
            <a:off x="0" y="0"/>
            <a:ext cx="12192000" cy="6858000"/>
          </a:xfrm>
        </p:spPr>
        <p:txBody>
          <a:bodyPr>
            <a:normAutofit/>
          </a:bodyPr>
          <a:lstStyle>
            <a:lvl1pPr marL="0" indent="0">
              <a:buNone/>
              <a:defRPr sz="1600">
                <a:solidFill>
                  <a:schemeClr val="bg2"/>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Picture Full Screen">
    <p:spTree>
      <p:nvGrpSpPr>
        <p:cNvPr id="1" name=""/>
        <p:cNvGrpSpPr/>
        <p:nvPr/>
      </p:nvGrpSpPr>
      <p:grpSpPr>
        <a:xfrm>
          <a:off x="0" y="0"/>
          <a:ext cx="0" cy="0"/>
          <a:chOff x="0" y="0"/>
          <a:chExt cx="0" cy="0"/>
        </a:xfrm>
      </p:grpSpPr>
      <p:sp>
        <p:nvSpPr>
          <p:cNvPr id="1049374" name="Picture Placeholder 7"/>
          <p:cNvSpPr>
            <a:spLocks noGrp="1"/>
          </p:cNvSpPr>
          <p:nvPr>
            <p:ph type="pic" sz="quarter" idx="13"/>
          </p:nvPr>
        </p:nvSpPr>
        <p:spPr>
          <a:xfrm>
            <a:off x="0" y="0"/>
            <a:ext cx="12192000" cy="6858000"/>
          </a:xfrm>
        </p:spPr>
        <p:txBody>
          <a:bodyPr>
            <a:normAutofit/>
          </a:bodyPr>
          <a:lstStyle>
            <a:lvl1pPr marL="0" indent="0">
              <a:buNone/>
              <a:defRPr sz="1600">
                <a:solidFill>
                  <a:schemeClr val="bg2"/>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573" name="Title 1"/>
          <p:cNvSpPr>
            <a:spLocks noGrp="1"/>
          </p:cNvSpPr>
          <p:nvPr>
            <p:ph type="title"/>
          </p:nvPr>
        </p:nvSpPr>
        <p:spPr>
          <a:xfrm>
            <a:off x="609603" y="273050"/>
            <a:ext cx="4011084" cy="1162051"/>
          </a:xfrm>
        </p:spPr>
        <p:txBody>
          <a:bodyPr anchor="b"/>
          <a:lstStyle>
            <a:lvl1pPr algn="l">
              <a:defRPr sz="2667" b="1"/>
            </a:lvl1pPr>
          </a:lstStyle>
          <a:p>
            <a:r>
              <a:rPr lang="en-US"/>
              <a:t>Click to edit Master title style</a:t>
            </a:r>
          </a:p>
        </p:txBody>
      </p:sp>
      <p:sp>
        <p:nvSpPr>
          <p:cNvPr id="1049574" name="Content Placeholder 2"/>
          <p:cNvSpPr>
            <a:spLocks noGrp="1"/>
          </p:cNvSpPr>
          <p:nvPr>
            <p:ph idx="1"/>
          </p:nvPr>
        </p:nvSpPr>
        <p:spPr>
          <a:xfrm>
            <a:off x="4766734"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575" name="Text Placeholder 3"/>
          <p:cNvSpPr>
            <a:spLocks noGrp="1"/>
          </p:cNvSpPr>
          <p:nvPr>
            <p:ph type="body" sz="half" idx="2"/>
          </p:nvPr>
        </p:nvSpPr>
        <p:spPr>
          <a:xfrm>
            <a:off x="609603" y="1435102"/>
            <a:ext cx="4011084" cy="4691063"/>
          </a:xfrm>
        </p:spPr>
        <p:txBody>
          <a:bodyPr/>
          <a:lstStyle>
            <a:lvl1pPr marL="0" indent="0">
              <a:buNone/>
              <a:defRPr sz="1867"/>
            </a:lvl1pPr>
            <a:lvl2pPr marL="609554" indent="0">
              <a:buNone/>
              <a:defRPr sz="1600"/>
            </a:lvl2pPr>
            <a:lvl3pPr marL="1219109" indent="0">
              <a:buNone/>
              <a:defRPr sz="1333"/>
            </a:lvl3pPr>
            <a:lvl4pPr marL="1828663" indent="0">
              <a:buNone/>
              <a:defRPr sz="1200"/>
            </a:lvl4pPr>
            <a:lvl5pPr marL="2438217" indent="0">
              <a:buNone/>
              <a:defRPr sz="1200"/>
            </a:lvl5pPr>
            <a:lvl6pPr marL="3047771" indent="0">
              <a:buNone/>
              <a:defRPr sz="1200"/>
            </a:lvl6pPr>
            <a:lvl7pPr marL="3657326" indent="0">
              <a:buNone/>
              <a:defRPr sz="1200"/>
            </a:lvl7pPr>
            <a:lvl8pPr marL="4266880" indent="0">
              <a:buNone/>
              <a:defRPr sz="1200"/>
            </a:lvl8pPr>
            <a:lvl9pPr marL="4876434" indent="0">
              <a:buNone/>
              <a:defRPr sz="1200"/>
            </a:lvl9pPr>
          </a:lstStyle>
          <a:p>
            <a:pPr lvl="0"/>
            <a:r>
              <a:rPr lang="en-US"/>
              <a:t>Click to edit Master text styles</a:t>
            </a:r>
          </a:p>
        </p:txBody>
      </p:sp>
      <p:sp>
        <p:nvSpPr>
          <p:cNvPr id="1049576" name="Date Placeholder 3"/>
          <p:cNvSpPr>
            <a:spLocks noGrp="1"/>
          </p:cNvSpPr>
          <p:nvPr>
            <p:ph type="dt" sz="half" idx="10"/>
          </p:nvPr>
        </p:nvSpPr>
        <p:spPr/>
        <p:txBody>
          <a:bodyPr/>
          <a:lstStyle/>
          <a:p>
            <a:fld id="{358C1976-3F56-4286-8D8A-F074682B20BA}" type="datetimeFigureOut">
              <a:rPr lang="en-US" altLang="zh-CN"/>
              <a:t>7/10/20</a:t>
            </a:fld>
            <a:endParaRPr lang="en-US" altLang="zh-CN"/>
          </a:p>
        </p:txBody>
      </p:sp>
      <p:sp>
        <p:nvSpPr>
          <p:cNvPr id="1049577" name="Footer Placeholder 4"/>
          <p:cNvSpPr>
            <a:spLocks noGrp="1"/>
          </p:cNvSpPr>
          <p:nvPr>
            <p:ph type="ftr" sz="quarter" idx="11"/>
          </p:nvPr>
        </p:nvSpPr>
        <p:spPr/>
        <p:txBody>
          <a:bodyPr/>
          <a:lstStyle/>
          <a:p>
            <a:endParaRPr lang="zh-CN" altLang="zh-CN"/>
          </a:p>
        </p:txBody>
      </p:sp>
      <p:sp>
        <p:nvSpPr>
          <p:cNvPr id="1049578" name="Slide Number Placeholder 5"/>
          <p:cNvSpPr>
            <a:spLocks noGrp="1"/>
          </p:cNvSpPr>
          <p:nvPr>
            <p:ph type="sldNum" sz="quarter" idx="12"/>
          </p:nvPr>
        </p:nvSpPr>
        <p:spPr/>
        <p:txBody>
          <a:bodyPr/>
          <a:lstStyle/>
          <a:p>
            <a:fld id="{9A3C143A-174E-4521-8538-DE9778E767D7}" type="slidenum">
              <a:rPr lang="en-US" altLang="zh-CN"/>
              <a:t>‹#›</a:t>
            </a:fld>
            <a:endParaRPr lang="en-US" altLang="zh-CN"/>
          </a:p>
        </p:txBody>
      </p:sp>
    </p:spTree>
  </p:cSld>
  <p:clrMapOvr>
    <a:masterClrMapping/>
  </p:clrMapOvr>
  <p:transition spd="med">
    <p:dissolv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Portfolio #1">
    <p:spTree>
      <p:nvGrpSpPr>
        <p:cNvPr id="1" name=""/>
        <p:cNvGrpSpPr/>
        <p:nvPr/>
      </p:nvGrpSpPr>
      <p:grpSpPr>
        <a:xfrm>
          <a:off x="0" y="0"/>
          <a:ext cx="0" cy="0"/>
          <a:chOff x="0" y="0"/>
          <a:chExt cx="0" cy="0"/>
        </a:xfrm>
      </p:grpSpPr>
      <p:sp>
        <p:nvSpPr>
          <p:cNvPr id="1049511" name="Picture Placeholder 6"/>
          <p:cNvSpPr>
            <a:spLocks noGrp="1"/>
          </p:cNvSpPr>
          <p:nvPr>
            <p:ph type="pic" sz="quarter" idx="10" hasCustomPrompt="1"/>
          </p:nvPr>
        </p:nvSpPr>
        <p:spPr>
          <a:xfrm>
            <a:off x="609600" y="1611087"/>
            <a:ext cx="2743200" cy="1828800"/>
          </a:xfrm>
          <a:solidFill>
            <a:srgbClr val="DAE2E2"/>
          </a:solidFill>
        </p:spPr>
        <p:txBody>
          <a:bodyPr>
            <a:normAutofit/>
          </a:bodyPr>
          <a:lstStyle>
            <a:lvl1pPr marL="0" indent="0">
              <a:buNone/>
              <a:defRPr sz="1000"/>
            </a:lvl1pPr>
          </a:lstStyle>
          <a:p>
            <a:r>
              <a:rPr lang="en-US"/>
              <a:t>Portfolio#</a:t>
            </a:r>
          </a:p>
        </p:txBody>
      </p:sp>
      <p:sp>
        <p:nvSpPr>
          <p:cNvPr id="1049512" name="Picture Placeholder 6"/>
          <p:cNvSpPr>
            <a:spLocks noGrp="1"/>
          </p:cNvSpPr>
          <p:nvPr>
            <p:ph type="pic" sz="quarter" idx="11" hasCustomPrompt="1"/>
          </p:nvPr>
        </p:nvSpPr>
        <p:spPr>
          <a:xfrm>
            <a:off x="3352800" y="1611087"/>
            <a:ext cx="2743200" cy="1828800"/>
          </a:xfrm>
          <a:solidFill>
            <a:srgbClr val="DAE2E2"/>
          </a:solidFill>
        </p:spPr>
        <p:txBody>
          <a:bodyPr>
            <a:normAutofit/>
          </a:bodyPr>
          <a:lstStyle>
            <a:lvl1pPr marL="0" indent="0">
              <a:buNone/>
              <a:defRPr sz="1000"/>
            </a:lvl1pPr>
          </a:lstStyle>
          <a:p>
            <a:r>
              <a:rPr lang="en-US"/>
              <a:t>Portfolio#</a:t>
            </a:r>
          </a:p>
        </p:txBody>
      </p:sp>
      <p:sp>
        <p:nvSpPr>
          <p:cNvPr id="1049513" name="Picture Placeholder 6"/>
          <p:cNvSpPr>
            <a:spLocks noGrp="1"/>
          </p:cNvSpPr>
          <p:nvPr>
            <p:ph type="pic" sz="quarter" idx="12" hasCustomPrompt="1"/>
          </p:nvPr>
        </p:nvSpPr>
        <p:spPr>
          <a:xfrm>
            <a:off x="6096000" y="1611087"/>
            <a:ext cx="2743200" cy="1828800"/>
          </a:xfrm>
          <a:solidFill>
            <a:srgbClr val="DAE2E2"/>
          </a:solidFill>
        </p:spPr>
        <p:txBody>
          <a:bodyPr>
            <a:normAutofit/>
          </a:bodyPr>
          <a:lstStyle>
            <a:lvl1pPr marL="0" indent="0">
              <a:buNone/>
              <a:defRPr sz="1000"/>
            </a:lvl1pPr>
          </a:lstStyle>
          <a:p>
            <a:r>
              <a:rPr lang="en-US"/>
              <a:t>Portfolio#</a:t>
            </a:r>
          </a:p>
        </p:txBody>
      </p:sp>
      <p:sp>
        <p:nvSpPr>
          <p:cNvPr id="1049514" name="Picture Placeholder 6"/>
          <p:cNvSpPr>
            <a:spLocks noGrp="1"/>
          </p:cNvSpPr>
          <p:nvPr>
            <p:ph type="pic" sz="quarter" idx="13" hasCustomPrompt="1"/>
          </p:nvPr>
        </p:nvSpPr>
        <p:spPr>
          <a:xfrm>
            <a:off x="8839200" y="1611087"/>
            <a:ext cx="2743200" cy="1828800"/>
          </a:xfrm>
          <a:solidFill>
            <a:srgbClr val="DAE2E2"/>
          </a:solidFill>
        </p:spPr>
        <p:txBody>
          <a:bodyPr>
            <a:normAutofit/>
          </a:bodyPr>
          <a:lstStyle>
            <a:lvl1pPr marL="0" indent="0">
              <a:buNone/>
              <a:defRPr sz="1000"/>
            </a:lvl1pPr>
          </a:lstStyle>
          <a:p>
            <a:r>
              <a:rPr lang="en-US"/>
              <a:t>Portfolio#</a:t>
            </a:r>
          </a:p>
        </p:txBody>
      </p:sp>
      <p:sp>
        <p:nvSpPr>
          <p:cNvPr id="1049515" name="Picture Placeholder 6"/>
          <p:cNvSpPr>
            <a:spLocks noGrp="1"/>
          </p:cNvSpPr>
          <p:nvPr>
            <p:ph type="pic" sz="quarter" idx="14" hasCustomPrompt="1"/>
          </p:nvPr>
        </p:nvSpPr>
        <p:spPr>
          <a:xfrm>
            <a:off x="609600" y="3978729"/>
            <a:ext cx="2743200" cy="1828800"/>
          </a:xfrm>
          <a:solidFill>
            <a:srgbClr val="DAE2E2"/>
          </a:solidFill>
        </p:spPr>
        <p:txBody>
          <a:bodyPr>
            <a:normAutofit/>
          </a:bodyPr>
          <a:lstStyle>
            <a:lvl1pPr marL="0" indent="0">
              <a:buNone/>
              <a:defRPr sz="1000"/>
            </a:lvl1pPr>
          </a:lstStyle>
          <a:p>
            <a:r>
              <a:rPr lang="en-US"/>
              <a:t>Portfolio#</a:t>
            </a:r>
          </a:p>
        </p:txBody>
      </p:sp>
      <p:sp>
        <p:nvSpPr>
          <p:cNvPr id="1049516" name="Picture Placeholder 6"/>
          <p:cNvSpPr>
            <a:spLocks noGrp="1"/>
          </p:cNvSpPr>
          <p:nvPr>
            <p:ph type="pic" sz="quarter" idx="15" hasCustomPrompt="1"/>
          </p:nvPr>
        </p:nvSpPr>
        <p:spPr>
          <a:xfrm>
            <a:off x="3352800" y="3978729"/>
            <a:ext cx="2743200" cy="1828800"/>
          </a:xfrm>
          <a:solidFill>
            <a:srgbClr val="DAE2E2"/>
          </a:solidFill>
        </p:spPr>
        <p:txBody>
          <a:bodyPr>
            <a:normAutofit/>
          </a:bodyPr>
          <a:lstStyle>
            <a:lvl1pPr marL="0" indent="0">
              <a:buNone/>
              <a:defRPr sz="1000"/>
            </a:lvl1pPr>
          </a:lstStyle>
          <a:p>
            <a:r>
              <a:rPr lang="en-US"/>
              <a:t>Portfolio#</a:t>
            </a:r>
          </a:p>
        </p:txBody>
      </p:sp>
      <p:sp>
        <p:nvSpPr>
          <p:cNvPr id="1049517" name="Picture Placeholder 6"/>
          <p:cNvSpPr>
            <a:spLocks noGrp="1"/>
          </p:cNvSpPr>
          <p:nvPr>
            <p:ph type="pic" sz="quarter" idx="16" hasCustomPrompt="1"/>
          </p:nvPr>
        </p:nvSpPr>
        <p:spPr>
          <a:xfrm>
            <a:off x="6096000" y="3978729"/>
            <a:ext cx="2743200" cy="1828800"/>
          </a:xfrm>
          <a:solidFill>
            <a:srgbClr val="DAE2E2"/>
          </a:solidFill>
        </p:spPr>
        <p:txBody>
          <a:bodyPr>
            <a:normAutofit/>
          </a:bodyPr>
          <a:lstStyle>
            <a:lvl1pPr marL="0" indent="0">
              <a:buNone/>
              <a:defRPr sz="1000"/>
            </a:lvl1pPr>
          </a:lstStyle>
          <a:p>
            <a:r>
              <a:rPr lang="en-US"/>
              <a:t>Portfolio#</a:t>
            </a:r>
          </a:p>
        </p:txBody>
      </p:sp>
      <p:sp>
        <p:nvSpPr>
          <p:cNvPr id="1049518" name="Picture Placeholder 6"/>
          <p:cNvSpPr>
            <a:spLocks noGrp="1"/>
          </p:cNvSpPr>
          <p:nvPr>
            <p:ph type="pic" sz="quarter" idx="17" hasCustomPrompt="1"/>
          </p:nvPr>
        </p:nvSpPr>
        <p:spPr>
          <a:xfrm>
            <a:off x="8839200" y="3978729"/>
            <a:ext cx="2743200" cy="1828800"/>
          </a:xfrm>
          <a:solidFill>
            <a:srgbClr val="DAE2E2"/>
          </a:solidFill>
        </p:spPr>
        <p:txBody>
          <a:bodyPr>
            <a:normAutofit/>
          </a:bodyPr>
          <a:lstStyle>
            <a:lvl1pPr marL="0" indent="0">
              <a:buNone/>
              <a:defRPr sz="1000"/>
            </a:lvl1pPr>
          </a:lstStyle>
          <a:p>
            <a:r>
              <a:rPr lang="en-US"/>
              <a:t>Portfolio#</a:t>
            </a:r>
          </a:p>
        </p:txBody>
      </p:sp>
    </p:spTree>
  </p:cSld>
  <p:clrMapOvr>
    <a:masterClrMapping/>
  </p:clrMapOvr>
  <p:transition spd="med">
    <p:dissolv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Map clear background">
    <p:spTree>
      <p:nvGrpSpPr>
        <p:cNvPr id="1" name=""/>
        <p:cNvGrpSpPr/>
        <p:nvPr/>
      </p:nvGrpSpPr>
      <p:grpSpPr>
        <a:xfrm>
          <a:off x="0" y="0"/>
          <a:ext cx="0" cy="0"/>
          <a:chOff x="0" y="0"/>
          <a:chExt cx="0" cy="0"/>
        </a:xfrm>
      </p:grpSpPr>
      <p:pic>
        <p:nvPicPr>
          <p:cNvPr id="2097228" name="Picture 1" descr="siluete-map.png"/>
          <p:cNvPicPr>
            <a:picLocks noChangeAspect="1"/>
          </p:cNvPicPr>
          <p:nvPr userDrawn="1"/>
        </p:nvPicPr>
        <p:blipFill>
          <a:blip r:embed="rId2">
            <a:alphaModFix amt="8000"/>
          </a:blip>
          <a:stretch>
            <a:fillRect/>
          </a:stretch>
        </p:blipFill>
        <p:spPr>
          <a:xfrm>
            <a:off x="1056096" y="659026"/>
            <a:ext cx="10114684" cy="5534114"/>
          </a:xfrm>
          <a:prstGeom prst="rect">
            <a:avLst/>
          </a:prstGeom>
        </p:spPr>
      </p:pic>
      <p:sp>
        <p:nvSpPr>
          <p:cNvPr id="1049311" name="Text Placeholder 7"/>
          <p:cNvSpPr>
            <a:spLocks noGrp="1"/>
          </p:cNvSpPr>
          <p:nvPr>
            <p:ph type="body" sz="quarter" idx="18" hasCustomPrompt="1"/>
          </p:nvPr>
        </p:nvSpPr>
        <p:spPr>
          <a:xfrm>
            <a:off x="765687" y="328444"/>
            <a:ext cx="10683053" cy="431780"/>
          </a:xfrm>
          <a:prstGeom prst="rect">
            <a:avLst/>
          </a:prstGeom>
        </p:spPr>
        <p:txBody>
          <a:bodyPr vert="horz" lIns="0" tIns="103842" rIns="0" bIns="103842" anchor="ctr"/>
          <a:lstStyle>
            <a:lvl1pPr marL="0" indent="0" algn="ctr">
              <a:lnSpc>
                <a:spcPct val="100000"/>
              </a:lnSpc>
              <a:spcBef>
                <a:spcPts val="0"/>
              </a:spcBef>
              <a:buNone/>
              <a:defRPr sz="2599" b="1" baseline="0">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cxnSp>
        <p:nvCxnSpPr>
          <p:cNvPr id="3145763" name="Straight Connector 3"/>
          <p:cNvCxnSpPr>
            <a:cxnSpLocks/>
          </p:cNvCxnSpPr>
          <p:nvPr userDrawn="1"/>
        </p:nvCxnSpPr>
        <p:spPr>
          <a:xfrm flipH="1">
            <a:off x="5164229" y="872716"/>
            <a:ext cx="186775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049312" name="Text Placeholder 7"/>
          <p:cNvSpPr>
            <a:spLocks noGrp="1"/>
          </p:cNvSpPr>
          <p:nvPr>
            <p:ph type="body" sz="quarter" idx="19" hasCustomPrompt="1"/>
          </p:nvPr>
        </p:nvSpPr>
        <p:spPr>
          <a:xfrm>
            <a:off x="765687" y="1004307"/>
            <a:ext cx="10683053" cy="228451"/>
          </a:xfrm>
          <a:prstGeom prst="rect">
            <a:avLst/>
          </a:prstGeom>
        </p:spPr>
        <p:txBody>
          <a:bodyPr vert="horz" lIns="0" tIns="103842" rIns="0" bIns="103842" anchor="ctr"/>
          <a:lstStyle>
            <a:lvl1pPr marL="0" indent="0" algn="ctr">
              <a:lnSpc>
                <a:spcPct val="100000"/>
              </a:lnSpc>
              <a:spcBef>
                <a:spcPts val="0"/>
              </a:spcBef>
              <a:spcAft>
                <a:spcPts val="0"/>
              </a:spcAft>
              <a:buNone/>
              <a:defRPr sz="13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cSld>
  <p:clrMapOvr>
    <a:masterClrMapping/>
  </p:clrMapOvr>
  <p:transition spd="med">
    <p:dissolv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Right bullets information">
    <p:spTree>
      <p:nvGrpSpPr>
        <p:cNvPr id="1" name=""/>
        <p:cNvGrpSpPr/>
        <p:nvPr/>
      </p:nvGrpSpPr>
      <p:grpSpPr>
        <a:xfrm>
          <a:off x="0" y="0"/>
          <a:ext cx="0" cy="0"/>
          <a:chOff x="0" y="0"/>
          <a:chExt cx="0" cy="0"/>
        </a:xfrm>
      </p:grpSpPr>
      <p:sp>
        <p:nvSpPr>
          <p:cNvPr id="1049471" name="Text Placeholder 7"/>
          <p:cNvSpPr>
            <a:spLocks noGrp="1"/>
          </p:cNvSpPr>
          <p:nvPr>
            <p:ph type="body" sz="quarter" idx="18" hasCustomPrompt="1"/>
          </p:nvPr>
        </p:nvSpPr>
        <p:spPr>
          <a:xfrm>
            <a:off x="765687" y="328444"/>
            <a:ext cx="10683053" cy="431780"/>
          </a:xfrm>
          <a:prstGeom prst="rect">
            <a:avLst/>
          </a:prstGeom>
        </p:spPr>
        <p:txBody>
          <a:bodyPr vert="horz" lIns="0" tIns="103842" rIns="0" bIns="103842" anchor="ctr"/>
          <a:lstStyle>
            <a:lvl1pPr marL="0" indent="0" algn="ctr">
              <a:lnSpc>
                <a:spcPct val="100000"/>
              </a:lnSpc>
              <a:spcBef>
                <a:spcPts val="0"/>
              </a:spcBef>
              <a:buNone/>
              <a:defRPr sz="2599" b="1" baseline="0">
                <a:solidFill>
                  <a:schemeClr val="tx1">
                    <a:lumMod val="75000"/>
                    <a:lumOff val="25000"/>
                  </a:schemeClr>
                </a:solidFill>
                <a:latin typeface="Lato"/>
                <a:cs typeface="Lato"/>
              </a:defRPr>
            </a:lvl1pPr>
          </a:lstStyle>
          <a:p>
            <a:pPr lvl="0"/>
            <a:r>
              <a:rPr lang="es-ES_tradnl" dirty="0" err="1"/>
              <a:t>Right</a:t>
            </a:r>
            <a:r>
              <a:rPr lang="es-ES_tradnl" dirty="0"/>
              <a:t> </a:t>
            </a:r>
            <a:r>
              <a:rPr lang="es-ES_tradnl" dirty="0" err="1"/>
              <a:t>bullets</a:t>
            </a:r>
            <a:r>
              <a:rPr lang="es-ES_tradnl" dirty="0"/>
              <a:t> </a:t>
            </a:r>
            <a:r>
              <a:rPr lang="es-ES_tradnl" dirty="0" err="1"/>
              <a:t>information</a:t>
            </a:r>
            <a:endParaRPr lang="es-ES_tradnl" dirty="0"/>
          </a:p>
        </p:txBody>
      </p:sp>
      <p:cxnSp>
        <p:nvCxnSpPr>
          <p:cNvPr id="3145765" name="Straight Connector 146"/>
          <p:cNvCxnSpPr>
            <a:cxnSpLocks/>
          </p:cNvCxnSpPr>
          <p:nvPr userDrawn="1"/>
        </p:nvCxnSpPr>
        <p:spPr>
          <a:xfrm flipH="1">
            <a:off x="5164229" y="872716"/>
            <a:ext cx="186775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049472" name="Text Placeholder 7"/>
          <p:cNvSpPr>
            <a:spLocks noGrp="1"/>
          </p:cNvSpPr>
          <p:nvPr>
            <p:ph type="body" sz="quarter" idx="19" hasCustomPrompt="1"/>
          </p:nvPr>
        </p:nvSpPr>
        <p:spPr>
          <a:xfrm>
            <a:off x="765687" y="1004307"/>
            <a:ext cx="10683053" cy="228451"/>
          </a:xfrm>
          <a:prstGeom prst="rect">
            <a:avLst/>
          </a:prstGeom>
        </p:spPr>
        <p:txBody>
          <a:bodyPr vert="horz" lIns="0" tIns="103842" rIns="0" bIns="103842" anchor="ctr"/>
          <a:lstStyle>
            <a:lvl1pPr marL="0" indent="0" algn="ctr">
              <a:lnSpc>
                <a:spcPct val="100000"/>
              </a:lnSpc>
              <a:spcBef>
                <a:spcPts val="0"/>
              </a:spcBef>
              <a:spcAft>
                <a:spcPts val="0"/>
              </a:spcAft>
              <a:buNone/>
              <a:defRPr sz="13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1049473" name="Rounded Rectangle 35"/>
          <p:cNvSpPr/>
          <p:nvPr userDrawn="1"/>
        </p:nvSpPr>
        <p:spPr>
          <a:xfrm flipV="1">
            <a:off x="7895966" y="1844801"/>
            <a:ext cx="217163" cy="21716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846" tIns="60924" rIns="121846" bIns="60924" rtlCol="0" anchor="ctr"/>
          <a:lstStyle/>
          <a:p>
            <a:pPr algn="ctr" defTabSz="914217"/>
            <a:endParaRPr lang="en-US" dirty="0">
              <a:solidFill>
                <a:srgbClr val="7F7F7F"/>
              </a:solidFill>
            </a:endParaRPr>
          </a:p>
        </p:txBody>
      </p:sp>
      <p:sp>
        <p:nvSpPr>
          <p:cNvPr id="1049474" name="Text Placeholder 7"/>
          <p:cNvSpPr>
            <a:spLocks noGrp="1"/>
          </p:cNvSpPr>
          <p:nvPr>
            <p:ph type="body" sz="quarter" idx="34" hasCustomPrompt="1"/>
          </p:nvPr>
        </p:nvSpPr>
        <p:spPr>
          <a:xfrm>
            <a:off x="8255960" y="1772818"/>
            <a:ext cx="3192781" cy="338359"/>
          </a:xfrm>
          <a:prstGeom prst="rect">
            <a:avLst/>
          </a:prstGeom>
        </p:spPr>
        <p:txBody>
          <a:bodyPr vert="horz" lIns="0" tIns="103866" rIns="0" bIns="103866" anchor="ctr"/>
          <a:lstStyle>
            <a:lvl1pPr marL="0" indent="0" algn="l">
              <a:lnSpc>
                <a:spcPct val="100000"/>
              </a:lnSpc>
              <a:spcBef>
                <a:spcPts val="0"/>
              </a:spcBef>
              <a:spcAft>
                <a:spcPts val="0"/>
              </a:spcAft>
              <a:buNone/>
              <a:defRPr sz="12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049475" name="Text Placeholder 2"/>
          <p:cNvSpPr>
            <a:spLocks noGrp="1"/>
          </p:cNvSpPr>
          <p:nvPr>
            <p:ph type="body" sz="quarter" idx="35" hasCustomPrompt="1"/>
          </p:nvPr>
        </p:nvSpPr>
        <p:spPr>
          <a:xfrm>
            <a:off x="8255960" y="2137729"/>
            <a:ext cx="3192781" cy="548467"/>
          </a:xfrm>
          <a:prstGeom prst="rect">
            <a:avLst/>
          </a:prstGeom>
        </p:spPr>
        <p:txBody>
          <a:bodyPr vert="horz" lIns="0" tIns="0" rIns="0" bIns="0"/>
          <a:lstStyle>
            <a:lvl1pPr marL="0" indent="0" algn="l">
              <a:lnSpc>
                <a:spcPct val="150000"/>
              </a:lnSpc>
              <a:spcBef>
                <a:spcPts val="0"/>
              </a:spcBef>
              <a:buNone/>
              <a:defRPr sz="95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1049476" name="Rounded Rectangle 38"/>
          <p:cNvSpPr/>
          <p:nvPr userDrawn="1"/>
        </p:nvSpPr>
        <p:spPr>
          <a:xfrm flipV="1">
            <a:off x="7895966" y="2959810"/>
            <a:ext cx="217163" cy="21716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46" tIns="60924" rIns="121846" bIns="60924" rtlCol="0" anchor="ctr"/>
          <a:lstStyle/>
          <a:p>
            <a:pPr algn="ctr" defTabSz="914217"/>
            <a:endParaRPr lang="en-US" dirty="0">
              <a:solidFill>
                <a:srgbClr val="7F7F7F"/>
              </a:solidFill>
            </a:endParaRPr>
          </a:p>
        </p:txBody>
      </p:sp>
      <p:sp>
        <p:nvSpPr>
          <p:cNvPr id="1049477" name="Text Placeholder 7"/>
          <p:cNvSpPr>
            <a:spLocks noGrp="1"/>
          </p:cNvSpPr>
          <p:nvPr>
            <p:ph type="body" sz="quarter" idx="36" hasCustomPrompt="1"/>
          </p:nvPr>
        </p:nvSpPr>
        <p:spPr>
          <a:xfrm>
            <a:off x="8255960" y="2924946"/>
            <a:ext cx="3192781" cy="338359"/>
          </a:xfrm>
          <a:prstGeom prst="rect">
            <a:avLst/>
          </a:prstGeom>
        </p:spPr>
        <p:txBody>
          <a:bodyPr vert="horz" lIns="0" tIns="103866" rIns="0" bIns="103866" anchor="ctr"/>
          <a:lstStyle>
            <a:lvl1pPr marL="0" indent="0" algn="l">
              <a:lnSpc>
                <a:spcPct val="100000"/>
              </a:lnSpc>
              <a:spcBef>
                <a:spcPts val="0"/>
              </a:spcBef>
              <a:spcAft>
                <a:spcPts val="0"/>
              </a:spcAft>
              <a:buNone/>
              <a:defRPr sz="12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049478" name="Text Placeholder 2"/>
          <p:cNvSpPr>
            <a:spLocks noGrp="1"/>
          </p:cNvSpPr>
          <p:nvPr>
            <p:ph type="body" sz="quarter" idx="37" hasCustomPrompt="1"/>
          </p:nvPr>
        </p:nvSpPr>
        <p:spPr>
          <a:xfrm>
            <a:off x="8255960" y="3289856"/>
            <a:ext cx="3192781" cy="548467"/>
          </a:xfrm>
          <a:prstGeom prst="rect">
            <a:avLst/>
          </a:prstGeom>
        </p:spPr>
        <p:txBody>
          <a:bodyPr vert="horz" lIns="0" tIns="0" rIns="0" bIns="0"/>
          <a:lstStyle>
            <a:lvl1pPr marL="0" indent="0" algn="l">
              <a:lnSpc>
                <a:spcPct val="150000"/>
              </a:lnSpc>
              <a:spcBef>
                <a:spcPts val="0"/>
              </a:spcBef>
              <a:buNone/>
              <a:defRPr sz="95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1049479" name="Rounded Rectangle 41"/>
          <p:cNvSpPr/>
          <p:nvPr userDrawn="1"/>
        </p:nvSpPr>
        <p:spPr>
          <a:xfrm flipV="1">
            <a:off x="7895966" y="4113076"/>
            <a:ext cx="217163" cy="21716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21846" tIns="60924" rIns="121846" bIns="60924" rtlCol="0" anchor="ctr"/>
          <a:lstStyle/>
          <a:p>
            <a:pPr algn="ctr" defTabSz="914217"/>
            <a:endParaRPr lang="en-US" dirty="0">
              <a:solidFill>
                <a:srgbClr val="7F7F7F"/>
              </a:solidFill>
            </a:endParaRPr>
          </a:p>
        </p:txBody>
      </p:sp>
      <p:sp>
        <p:nvSpPr>
          <p:cNvPr id="1049480" name="Text Placeholder 7"/>
          <p:cNvSpPr>
            <a:spLocks noGrp="1"/>
          </p:cNvSpPr>
          <p:nvPr>
            <p:ph type="body" sz="quarter" idx="38" hasCustomPrompt="1"/>
          </p:nvPr>
        </p:nvSpPr>
        <p:spPr>
          <a:xfrm>
            <a:off x="8255960" y="4063797"/>
            <a:ext cx="3192781" cy="338359"/>
          </a:xfrm>
          <a:prstGeom prst="rect">
            <a:avLst/>
          </a:prstGeom>
        </p:spPr>
        <p:txBody>
          <a:bodyPr vert="horz" lIns="0" tIns="103866" rIns="0" bIns="103866" anchor="ctr"/>
          <a:lstStyle>
            <a:lvl1pPr marL="0" indent="0" algn="l">
              <a:lnSpc>
                <a:spcPct val="100000"/>
              </a:lnSpc>
              <a:spcBef>
                <a:spcPts val="0"/>
              </a:spcBef>
              <a:spcAft>
                <a:spcPts val="0"/>
              </a:spcAft>
              <a:buNone/>
              <a:defRPr sz="12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049481" name="Text Placeholder 2"/>
          <p:cNvSpPr>
            <a:spLocks noGrp="1"/>
          </p:cNvSpPr>
          <p:nvPr>
            <p:ph type="body" sz="quarter" idx="39" hasCustomPrompt="1"/>
          </p:nvPr>
        </p:nvSpPr>
        <p:spPr>
          <a:xfrm>
            <a:off x="8255960" y="4428706"/>
            <a:ext cx="3192781" cy="548467"/>
          </a:xfrm>
          <a:prstGeom prst="rect">
            <a:avLst/>
          </a:prstGeom>
        </p:spPr>
        <p:txBody>
          <a:bodyPr vert="horz" lIns="0" tIns="0" rIns="0" bIns="0"/>
          <a:lstStyle>
            <a:lvl1pPr marL="0" indent="0" algn="l">
              <a:lnSpc>
                <a:spcPct val="150000"/>
              </a:lnSpc>
              <a:spcBef>
                <a:spcPts val="0"/>
              </a:spcBef>
              <a:buNone/>
              <a:defRPr sz="95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1049482" name="Rounded Rectangle 44"/>
          <p:cNvSpPr/>
          <p:nvPr userDrawn="1"/>
        </p:nvSpPr>
        <p:spPr>
          <a:xfrm flipV="1">
            <a:off x="7895966" y="5193196"/>
            <a:ext cx="217163" cy="217162"/>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21846" tIns="60924" rIns="121846" bIns="60924" rtlCol="0" anchor="ctr"/>
          <a:lstStyle/>
          <a:p>
            <a:pPr algn="ctr" defTabSz="914217"/>
            <a:endParaRPr lang="en-US" dirty="0">
              <a:solidFill>
                <a:srgbClr val="7F7F7F"/>
              </a:solidFill>
            </a:endParaRPr>
          </a:p>
        </p:txBody>
      </p:sp>
      <p:sp>
        <p:nvSpPr>
          <p:cNvPr id="1049483" name="Text Placeholder 7"/>
          <p:cNvSpPr>
            <a:spLocks noGrp="1"/>
          </p:cNvSpPr>
          <p:nvPr>
            <p:ph type="body" sz="quarter" idx="40" hasCustomPrompt="1"/>
          </p:nvPr>
        </p:nvSpPr>
        <p:spPr>
          <a:xfrm>
            <a:off x="8255960" y="5157194"/>
            <a:ext cx="3192781" cy="338359"/>
          </a:xfrm>
          <a:prstGeom prst="rect">
            <a:avLst/>
          </a:prstGeom>
        </p:spPr>
        <p:txBody>
          <a:bodyPr vert="horz" lIns="0" tIns="103866" rIns="0" bIns="103866" anchor="ctr"/>
          <a:lstStyle>
            <a:lvl1pPr marL="0" indent="0" algn="l">
              <a:lnSpc>
                <a:spcPct val="100000"/>
              </a:lnSpc>
              <a:spcBef>
                <a:spcPts val="0"/>
              </a:spcBef>
              <a:spcAft>
                <a:spcPts val="0"/>
              </a:spcAft>
              <a:buNone/>
              <a:defRPr sz="12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049484" name="Text Placeholder 2"/>
          <p:cNvSpPr>
            <a:spLocks noGrp="1"/>
          </p:cNvSpPr>
          <p:nvPr>
            <p:ph type="body" sz="quarter" idx="41" hasCustomPrompt="1"/>
          </p:nvPr>
        </p:nvSpPr>
        <p:spPr>
          <a:xfrm>
            <a:off x="8255960" y="5522104"/>
            <a:ext cx="3192781" cy="548467"/>
          </a:xfrm>
          <a:prstGeom prst="rect">
            <a:avLst/>
          </a:prstGeom>
        </p:spPr>
        <p:txBody>
          <a:bodyPr vert="horz" lIns="0" tIns="0" rIns="0" bIns="0"/>
          <a:lstStyle>
            <a:lvl1pPr marL="0" indent="0" algn="l">
              <a:lnSpc>
                <a:spcPct val="150000"/>
              </a:lnSpc>
              <a:spcBef>
                <a:spcPts val="0"/>
              </a:spcBef>
              <a:buNone/>
              <a:defRPr sz="95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Tree>
  </p:cSld>
  <p:clrMapOvr>
    <a:masterClrMapping/>
  </p:clrMapOvr>
  <p:transition spd="med">
    <p:dissolv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wo sides bullets information 1">
    <p:spTree>
      <p:nvGrpSpPr>
        <p:cNvPr id="1" name=""/>
        <p:cNvGrpSpPr/>
        <p:nvPr/>
      </p:nvGrpSpPr>
      <p:grpSpPr>
        <a:xfrm>
          <a:off x="0" y="0"/>
          <a:ext cx="0" cy="0"/>
          <a:chOff x="0" y="0"/>
          <a:chExt cx="0" cy="0"/>
        </a:xfrm>
      </p:grpSpPr>
      <p:sp>
        <p:nvSpPr>
          <p:cNvPr id="1049635" name="Text Placeholder 7"/>
          <p:cNvSpPr>
            <a:spLocks noGrp="1"/>
          </p:cNvSpPr>
          <p:nvPr>
            <p:ph type="body" sz="quarter" idx="18" hasCustomPrompt="1"/>
          </p:nvPr>
        </p:nvSpPr>
        <p:spPr>
          <a:xfrm>
            <a:off x="765687" y="328444"/>
            <a:ext cx="10683053" cy="431780"/>
          </a:xfrm>
          <a:prstGeom prst="rect">
            <a:avLst/>
          </a:prstGeom>
        </p:spPr>
        <p:txBody>
          <a:bodyPr vert="horz" lIns="0" tIns="103842" rIns="0" bIns="103842" anchor="ctr"/>
          <a:lstStyle>
            <a:lvl1pPr marL="0" indent="0" algn="ctr">
              <a:lnSpc>
                <a:spcPct val="100000"/>
              </a:lnSpc>
              <a:spcBef>
                <a:spcPts val="0"/>
              </a:spcBef>
              <a:buNone/>
              <a:defRPr sz="2599" b="1" baseline="0">
                <a:solidFill>
                  <a:schemeClr val="tx1">
                    <a:lumMod val="75000"/>
                    <a:lumOff val="25000"/>
                  </a:schemeClr>
                </a:solidFill>
                <a:latin typeface="Lato"/>
                <a:cs typeface="Lato"/>
              </a:defRPr>
            </a:lvl1pPr>
          </a:lstStyle>
          <a:p>
            <a:pPr lvl="0"/>
            <a:r>
              <a:rPr lang="es-ES_tradnl" dirty="0" err="1"/>
              <a:t>Two</a:t>
            </a:r>
            <a:r>
              <a:rPr lang="es-ES_tradnl" dirty="0"/>
              <a:t> </a:t>
            </a:r>
            <a:r>
              <a:rPr lang="es-ES_tradnl" dirty="0" err="1"/>
              <a:t>sides</a:t>
            </a:r>
            <a:r>
              <a:rPr lang="es-ES_tradnl" dirty="0"/>
              <a:t> </a:t>
            </a:r>
            <a:r>
              <a:rPr lang="es-ES_tradnl" dirty="0" err="1"/>
              <a:t>bullets</a:t>
            </a:r>
            <a:r>
              <a:rPr lang="es-ES_tradnl" dirty="0"/>
              <a:t> </a:t>
            </a:r>
            <a:r>
              <a:rPr lang="es-ES_tradnl" dirty="0" err="1"/>
              <a:t>information</a:t>
            </a:r>
            <a:endParaRPr lang="es-ES_tradnl" dirty="0"/>
          </a:p>
        </p:txBody>
      </p:sp>
      <p:cxnSp>
        <p:nvCxnSpPr>
          <p:cNvPr id="3145768" name="Straight Connector 146"/>
          <p:cNvCxnSpPr>
            <a:cxnSpLocks/>
          </p:cNvCxnSpPr>
          <p:nvPr userDrawn="1"/>
        </p:nvCxnSpPr>
        <p:spPr>
          <a:xfrm flipH="1">
            <a:off x="5164229" y="872716"/>
            <a:ext cx="186775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049636" name="Text Placeholder 7"/>
          <p:cNvSpPr>
            <a:spLocks noGrp="1"/>
          </p:cNvSpPr>
          <p:nvPr>
            <p:ph type="body" sz="quarter" idx="19" hasCustomPrompt="1"/>
          </p:nvPr>
        </p:nvSpPr>
        <p:spPr>
          <a:xfrm>
            <a:off x="765687" y="1004307"/>
            <a:ext cx="10683053" cy="228451"/>
          </a:xfrm>
          <a:prstGeom prst="rect">
            <a:avLst/>
          </a:prstGeom>
        </p:spPr>
        <p:txBody>
          <a:bodyPr vert="horz" lIns="0" tIns="103842" rIns="0" bIns="103842" anchor="ctr"/>
          <a:lstStyle>
            <a:lvl1pPr marL="0" indent="0" algn="ctr">
              <a:lnSpc>
                <a:spcPct val="100000"/>
              </a:lnSpc>
              <a:spcBef>
                <a:spcPts val="0"/>
              </a:spcBef>
              <a:spcAft>
                <a:spcPts val="0"/>
              </a:spcAft>
              <a:buNone/>
              <a:defRPr sz="13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1049637" name="Rounded Rectangle 12"/>
          <p:cNvSpPr/>
          <p:nvPr userDrawn="1"/>
        </p:nvSpPr>
        <p:spPr>
          <a:xfrm flipV="1">
            <a:off x="3848338" y="1844801"/>
            <a:ext cx="217163" cy="21716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846" tIns="60924" rIns="121846" bIns="60924" rtlCol="0" anchor="ctr"/>
          <a:lstStyle/>
          <a:p>
            <a:pPr algn="ctr" defTabSz="914217"/>
            <a:endParaRPr lang="en-US" dirty="0">
              <a:solidFill>
                <a:srgbClr val="7F7F7F"/>
              </a:solidFill>
            </a:endParaRPr>
          </a:p>
        </p:txBody>
      </p:sp>
      <p:sp>
        <p:nvSpPr>
          <p:cNvPr id="1049638" name="Text Placeholder 7"/>
          <p:cNvSpPr>
            <a:spLocks noGrp="1"/>
          </p:cNvSpPr>
          <p:nvPr>
            <p:ph type="body" sz="quarter" idx="34" hasCustomPrompt="1"/>
          </p:nvPr>
        </p:nvSpPr>
        <p:spPr>
          <a:xfrm>
            <a:off x="765688" y="1772818"/>
            <a:ext cx="2882360" cy="338359"/>
          </a:xfrm>
          <a:prstGeom prst="rect">
            <a:avLst/>
          </a:prstGeom>
        </p:spPr>
        <p:txBody>
          <a:bodyPr vert="horz" lIns="0" tIns="103866" rIns="0" bIns="103866" anchor="ctr"/>
          <a:lstStyle>
            <a:lvl1pPr marL="0" indent="0" algn="r">
              <a:lnSpc>
                <a:spcPct val="100000"/>
              </a:lnSpc>
              <a:spcBef>
                <a:spcPts val="0"/>
              </a:spcBef>
              <a:spcAft>
                <a:spcPts val="0"/>
              </a:spcAft>
              <a:buNone/>
              <a:defRPr sz="12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049639" name="Text Placeholder 2"/>
          <p:cNvSpPr>
            <a:spLocks noGrp="1"/>
          </p:cNvSpPr>
          <p:nvPr>
            <p:ph type="body" sz="quarter" idx="35" hasCustomPrompt="1"/>
          </p:nvPr>
        </p:nvSpPr>
        <p:spPr>
          <a:xfrm>
            <a:off x="765688" y="2137729"/>
            <a:ext cx="2882360" cy="548467"/>
          </a:xfrm>
          <a:prstGeom prst="rect">
            <a:avLst/>
          </a:prstGeom>
        </p:spPr>
        <p:txBody>
          <a:bodyPr vert="horz" lIns="0" tIns="0" rIns="0" bIns="0"/>
          <a:lstStyle>
            <a:lvl1pPr marL="0" indent="0" algn="r">
              <a:lnSpc>
                <a:spcPct val="150000"/>
              </a:lnSpc>
              <a:spcBef>
                <a:spcPts val="0"/>
              </a:spcBef>
              <a:buNone/>
              <a:defRPr sz="95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1049640" name="Rounded Rectangle 24"/>
          <p:cNvSpPr/>
          <p:nvPr userDrawn="1"/>
        </p:nvSpPr>
        <p:spPr>
          <a:xfrm flipV="1">
            <a:off x="3848338" y="2959810"/>
            <a:ext cx="217163" cy="21716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46" tIns="60924" rIns="121846" bIns="60924" rtlCol="0" anchor="ctr"/>
          <a:lstStyle/>
          <a:p>
            <a:pPr algn="ctr" defTabSz="914217"/>
            <a:endParaRPr lang="en-US" dirty="0">
              <a:solidFill>
                <a:srgbClr val="7F7F7F"/>
              </a:solidFill>
            </a:endParaRPr>
          </a:p>
        </p:txBody>
      </p:sp>
      <p:sp>
        <p:nvSpPr>
          <p:cNvPr id="1049641" name="Text Placeholder 7"/>
          <p:cNvSpPr>
            <a:spLocks noGrp="1"/>
          </p:cNvSpPr>
          <p:nvPr>
            <p:ph type="body" sz="quarter" idx="36" hasCustomPrompt="1"/>
          </p:nvPr>
        </p:nvSpPr>
        <p:spPr>
          <a:xfrm>
            <a:off x="765688" y="2924946"/>
            <a:ext cx="2882360" cy="338359"/>
          </a:xfrm>
          <a:prstGeom prst="rect">
            <a:avLst/>
          </a:prstGeom>
        </p:spPr>
        <p:txBody>
          <a:bodyPr vert="horz" lIns="0" tIns="103866" rIns="0" bIns="103866" anchor="ctr"/>
          <a:lstStyle>
            <a:lvl1pPr marL="0" indent="0" algn="r">
              <a:lnSpc>
                <a:spcPct val="100000"/>
              </a:lnSpc>
              <a:spcBef>
                <a:spcPts val="0"/>
              </a:spcBef>
              <a:spcAft>
                <a:spcPts val="0"/>
              </a:spcAft>
              <a:buNone/>
              <a:defRPr sz="12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049642" name="Text Placeholder 2"/>
          <p:cNvSpPr>
            <a:spLocks noGrp="1"/>
          </p:cNvSpPr>
          <p:nvPr>
            <p:ph type="body" sz="quarter" idx="37" hasCustomPrompt="1"/>
          </p:nvPr>
        </p:nvSpPr>
        <p:spPr>
          <a:xfrm>
            <a:off x="765688" y="3289856"/>
            <a:ext cx="2882360" cy="548467"/>
          </a:xfrm>
          <a:prstGeom prst="rect">
            <a:avLst/>
          </a:prstGeom>
        </p:spPr>
        <p:txBody>
          <a:bodyPr vert="horz" lIns="0" tIns="0" rIns="0" bIns="0"/>
          <a:lstStyle>
            <a:lvl1pPr marL="0" indent="0" algn="r">
              <a:lnSpc>
                <a:spcPct val="150000"/>
              </a:lnSpc>
              <a:spcBef>
                <a:spcPts val="0"/>
              </a:spcBef>
              <a:buNone/>
              <a:defRPr sz="95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1049643" name="Rounded Rectangle 35"/>
          <p:cNvSpPr/>
          <p:nvPr userDrawn="1"/>
        </p:nvSpPr>
        <p:spPr>
          <a:xfrm flipV="1">
            <a:off x="3848338" y="4113076"/>
            <a:ext cx="217163" cy="21716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21846" tIns="60924" rIns="121846" bIns="60924" rtlCol="0" anchor="ctr"/>
          <a:lstStyle/>
          <a:p>
            <a:pPr algn="ctr" defTabSz="914217"/>
            <a:endParaRPr lang="en-US" dirty="0">
              <a:solidFill>
                <a:srgbClr val="7F7F7F"/>
              </a:solidFill>
            </a:endParaRPr>
          </a:p>
        </p:txBody>
      </p:sp>
      <p:sp>
        <p:nvSpPr>
          <p:cNvPr id="1049644" name="Text Placeholder 7"/>
          <p:cNvSpPr>
            <a:spLocks noGrp="1"/>
          </p:cNvSpPr>
          <p:nvPr>
            <p:ph type="body" sz="quarter" idx="38" hasCustomPrompt="1"/>
          </p:nvPr>
        </p:nvSpPr>
        <p:spPr>
          <a:xfrm>
            <a:off x="765688" y="4063797"/>
            <a:ext cx="2882360" cy="338359"/>
          </a:xfrm>
          <a:prstGeom prst="rect">
            <a:avLst/>
          </a:prstGeom>
        </p:spPr>
        <p:txBody>
          <a:bodyPr vert="horz" lIns="0" tIns="103866" rIns="0" bIns="103866" anchor="ctr"/>
          <a:lstStyle>
            <a:lvl1pPr marL="0" indent="0" algn="r">
              <a:lnSpc>
                <a:spcPct val="100000"/>
              </a:lnSpc>
              <a:spcBef>
                <a:spcPts val="0"/>
              </a:spcBef>
              <a:spcAft>
                <a:spcPts val="0"/>
              </a:spcAft>
              <a:buNone/>
              <a:defRPr sz="12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049645" name="Text Placeholder 2"/>
          <p:cNvSpPr>
            <a:spLocks noGrp="1"/>
          </p:cNvSpPr>
          <p:nvPr>
            <p:ph type="body" sz="quarter" idx="39" hasCustomPrompt="1"/>
          </p:nvPr>
        </p:nvSpPr>
        <p:spPr>
          <a:xfrm>
            <a:off x="765688" y="4428706"/>
            <a:ext cx="2882360" cy="548467"/>
          </a:xfrm>
          <a:prstGeom prst="rect">
            <a:avLst/>
          </a:prstGeom>
        </p:spPr>
        <p:txBody>
          <a:bodyPr vert="horz" lIns="0" tIns="0" rIns="0" bIns="0"/>
          <a:lstStyle>
            <a:lvl1pPr marL="0" indent="0" algn="r">
              <a:lnSpc>
                <a:spcPct val="150000"/>
              </a:lnSpc>
              <a:spcBef>
                <a:spcPts val="0"/>
              </a:spcBef>
              <a:buNone/>
              <a:defRPr sz="95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1049646" name="Rounded Rectangle 41"/>
          <p:cNvSpPr/>
          <p:nvPr userDrawn="1"/>
        </p:nvSpPr>
        <p:spPr>
          <a:xfrm flipV="1">
            <a:off x="3848338" y="5193196"/>
            <a:ext cx="217163" cy="217162"/>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21846" tIns="60924" rIns="121846" bIns="60924" rtlCol="0" anchor="ctr"/>
          <a:lstStyle/>
          <a:p>
            <a:pPr algn="ctr" defTabSz="914217"/>
            <a:endParaRPr lang="en-US" dirty="0">
              <a:solidFill>
                <a:srgbClr val="7F7F7F"/>
              </a:solidFill>
            </a:endParaRPr>
          </a:p>
        </p:txBody>
      </p:sp>
      <p:sp>
        <p:nvSpPr>
          <p:cNvPr id="1049647" name="Text Placeholder 7"/>
          <p:cNvSpPr>
            <a:spLocks noGrp="1"/>
          </p:cNvSpPr>
          <p:nvPr>
            <p:ph type="body" sz="quarter" idx="40" hasCustomPrompt="1"/>
          </p:nvPr>
        </p:nvSpPr>
        <p:spPr>
          <a:xfrm>
            <a:off x="765688" y="5157194"/>
            <a:ext cx="2882360" cy="338359"/>
          </a:xfrm>
          <a:prstGeom prst="rect">
            <a:avLst/>
          </a:prstGeom>
        </p:spPr>
        <p:txBody>
          <a:bodyPr vert="horz" lIns="0" tIns="103866" rIns="0" bIns="103866" anchor="ctr"/>
          <a:lstStyle>
            <a:lvl1pPr marL="0" indent="0" algn="r">
              <a:lnSpc>
                <a:spcPct val="100000"/>
              </a:lnSpc>
              <a:spcBef>
                <a:spcPts val="0"/>
              </a:spcBef>
              <a:spcAft>
                <a:spcPts val="0"/>
              </a:spcAft>
              <a:buNone/>
              <a:defRPr sz="12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049648" name="Text Placeholder 2"/>
          <p:cNvSpPr>
            <a:spLocks noGrp="1"/>
          </p:cNvSpPr>
          <p:nvPr>
            <p:ph type="body" sz="quarter" idx="41" hasCustomPrompt="1"/>
          </p:nvPr>
        </p:nvSpPr>
        <p:spPr>
          <a:xfrm>
            <a:off x="765688" y="5522104"/>
            <a:ext cx="2882360" cy="548467"/>
          </a:xfrm>
          <a:prstGeom prst="rect">
            <a:avLst/>
          </a:prstGeom>
        </p:spPr>
        <p:txBody>
          <a:bodyPr vert="horz" lIns="0" tIns="0" rIns="0" bIns="0"/>
          <a:lstStyle>
            <a:lvl1pPr marL="0" indent="0" algn="r">
              <a:lnSpc>
                <a:spcPct val="150000"/>
              </a:lnSpc>
              <a:spcBef>
                <a:spcPts val="0"/>
              </a:spcBef>
              <a:buNone/>
              <a:defRPr sz="95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1049649" name="Rounded Rectangle 18"/>
          <p:cNvSpPr/>
          <p:nvPr userDrawn="1"/>
        </p:nvSpPr>
        <p:spPr>
          <a:xfrm flipV="1">
            <a:off x="8147961" y="1844801"/>
            <a:ext cx="217163" cy="217162"/>
          </a:xfrm>
          <a:prstGeom prst="roundRect">
            <a:avLst>
              <a:gd name="adj" fmla="val 5000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121846" tIns="60924" rIns="121846" bIns="60924" rtlCol="0" anchor="ctr"/>
          <a:lstStyle/>
          <a:p>
            <a:pPr algn="ctr" defTabSz="914217"/>
            <a:endParaRPr lang="en-US" dirty="0">
              <a:solidFill>
                <a:srgbClr val="7F7F7F"/>
              </a:solidFill>
            </a:endParaRPr>
          </a:p>
        </p:txBody>
      </p:sp>
      <p:sp>
        <p:nvSpPr>
          <p:cNvPr id="1049650" name="Rounded Rectangle 19"/>
          <p:cNvSpPr/>
          <p:nvPr userDrawn="1"/>
        </p:nvSpPr>
        <p:spPr>
          <a:xfrm flipV="1">
            <a:off x="8147961" y="2959810"/>
            <a:ext cx="217163" cy="217162"/>
          </a:xfrm>
          <a:prstGeom prst="roundRect">
            <a:avLst>
              <a:gd name="adj" fmla="val 50000"/>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121846" tIns="60924" rIns="121846" bIns="60924" rtlCol="0" anchor="ctr"/>
          <a:lstStyle/>
          <a:p>
            <a:pPr algn="ctr" defTabSz="914217"/>
            <a:endParaRPr lang="en-US" dirty="0">
              <a:solidFill>
                <a:srgbClr val="7F7F7F"/>
              </a:solidFill>
            </a:endParaRPr>
          </a:p>
        </p:txBody>
      </p:sp>
      <p:sp>
        <p:nvSpPr>
          <p:cNvPr id="1049651" name="Rounded Rectangle 20"/>
          <p:cNvSpPr/>
          <p:nvPr userDrawn="1"/>
        </p:nvSpPr>
        <p:spPr>
          <a:xfrm flipV="1">
            <a:off x="8147961" y="4113076"/>
            <a:ext cx="217163" cy="217162"/>
          </a:xfrm>
          <a:prstGeom prst="roundRect">
            <a:avLst>
              <a:gd name="adj" fmla="val 50000"/>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121846" tIns="60924" rIns="121846" bIns="60924" rtlCol="0" anchor="ctr"/>
          <a:lstStyle/>
          <a:p>
            <a:pPr algn="ctr" defTabSz="914217"/>
            <a:endParaRPr lang="en-US" dirty="0">
              <a:solidFill>
                <a:srgbClr val="7F7F7F"/>
              </a:solidFill>
            </a:endParaRPr>
          </a:p>
        </p:txBody>
      </p:sp>
      <p:sp>
        <p:nvSpPr>
          <p:cNvPr id="1049652" name="Rounded Rectangle 21"/>
          <p:cNvSpPr/>
          <p:nvPr userDrawn="1"/>
        </p:nvSpPr>
        <p:spPr>
          <a:xfrm flipV="1">
            <a:off x="8147961" y="5193196"/>
            <a:ext cx="217163" cy="217162"/>
          </a:xfrm>
          <a:prstGeom prst="roundRect">
            <a:avLst>
              <a:gd name="adj" fmla="val 50000"/>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121846" tIns="60924" rIns="121846" bIns="60924" rtlCol="0" anchor="ctr"/>
          <a:lstStyle/>
          <a:p>
            <a:pPr algn="ctr" defTabSz="914217"/>
            <a:endParaRPr lang="en-US" dirty="0">
              <a:solidFill>
                <a:srgbClr val="7F7F7F"/>
              </a:solidFill>
            </a:endParaRPr>
          </a:p>
        </p:txBody>
      </p:sp>
      <p:sp>
        <p:nvSpPr>
          <p:cNvPr id="1049653" name="Text Placeholder 7"/>
          <p:cNvSpPr>
            <a:spLocks noGrp="1"/>
          </p:cNvSpPr>
          <p:nvPr>
            <p:ph type="body" sz="quarter" idx="42" hasCustomPrompt="1"/>
          </p:nvPr>
        </p:nvSpPr>
        <p:spPr>
          <a:xfrm>
            <a:off x="8520321" y="1772818"/>
            <a:ext cx="2882360" cy="338359"/>
          </a:xfrm>
          <a:prstGeom prst="rect">
            <a:avLst/>
          </a:prstGeom>
        </p:spPr>
        <p:txBody>
          <a:bodyPr vert="horz" lIns="0" tIns="103866" rIns="0" bIns="103866" anchor="ctr"/>
          <a:lstStyle>
            <a:lvl1pPr marL="0" indent="0" algn="l">
              <a:lnSpc>
                <a:spcPct val="100000"/>
              </a:lnSpc>
              <a:spcBef>
                <a:spcPts val="0"/>
              </a:spcBef>
              <a:spcAft>
                <a:spcPts val="0"/>
              </a:spcAft>
              <a:buNone/>
              <a:defRPr sz="12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049654" name="Text Placeholder 2"/>
          <p:cNvSpPr>
            <a:spLocks noGrp="1"/>
          </p:cNvSpPr>
          <p:nvPr>
            <p:ph type="body" sz="quarter" idx="43" hasCustomPrompt="1"/>
          </p:nvPr>
        </p:nvSpPr>
        <p:spPr>
          <a:xfrm>
            <a:off x="8520321" y="2137729"/>
            <a:ext cx="2882360" cy="548467"/>
          </a:xfrm>
          <a:prstGeom prst="rect">
            <a:avLst/>
          </a:prstGeom>
        </p:spPr>
        <p:txBody>
          <a:bodyPr vert="horz" lIns="0" tIns="0" rIns="0" bIns="0"/>
          <a:lstStyle>
            <a:lvl1pPr marL="0" indent="0" algn="l">
              <a:lnSpc>
                <a:spcPct val="150000"/>
              </a:lnSpc>
              <a:spcBef>
                <a:spcPts val="0"/>
              </a:spcBef>
              <a:buNone/>
              <a:defRPr sz="95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1049655" name="Text Placeholder 7"/>
          <p:cNvSpPr>
            <a:spLocks noGrp="1"/>
          </p:cNvSpPr>
          <p:nvPr>
            <p:ph type="body" sz="quarter" idx="44" hasCustomPrompt="1"/>
          </p:nvPr>
        </p:nvSpPr>
        <p:spPr>
          <a:xfrm>
            <a:off x="8520321" y="2924946"/>
            <a:ext cx="2882360" cy="338359"/>
          </a:xfrm>
          <a:prstGeom prst="rect">
            <a:avLst/>
          </a:prstGeom>
        </p:spPr>
        <p:txBody>
          <a:bodyPr vert="horz" lIns="0" tIns="103866" rIns="0" bIns="103866" anchor="ctr"/>
          <a:lstStyle>
            <a:lvl1pPr marL="0" indent="0" algn="l">
              <a:lnSpc>
                <a:spcPct val="100000"/>
              </a:lnSpc>
              <a:spcBef>
                <a:spcPts val="0"/>
              </a:spcBef>
              <a:spcAft>
                <a:spcPts val="0"/>
              </a:spcAft>
              <a:buNone/>
              <a:defRPr sz="12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049656" name="Text Placeholder 2"/>
          <p:cNvSpPr>
            <a:spLocks noGrp="1"/>
          </p:cNvSpPr>
          <p:nvPr>
            <p:ph type="body" sz="quarter" idx="45" hasCustomPrompt="1"/>
          </p:nvPr>
        </p:nvSpPr>
        <p:spPr>
          <a:xfrm>
            <a:off x="8520321" y="3289856"/>
            <a:ext cx="2882360" cy="548467"/>
          </a:xfrm>
          <a:prstGeom prst="rect">
            <a:avLst/>
          </a:prstGeom>
        </p:spPr>
        <p:txBody>
          <a:bodyPr vert="horz" lIns="0" tIns="0" rIns="0" bIns="0"/>
          <a:lstStyle>
            <a:lvl1pPr marL="0" indent="0" algn="l">
              <a:lnSpc>
                <a:spcPct val="150000"/>
              </a:lnSpc>
              <a:spcBef>
                <a:spcPts val="0"/>
              </a:spcBef>
              <a:buNone/>
              <a:defRPr sz="95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1049657" name="Text Placeholder 7"/>
          <p:cNvSpPr>
            <a:spLocks noGrp="1"/>
          </p:cNvSpPr>
          <p:nvPr>
            <p:ph type="body" sz="quarter" idx="46" hasCustomPrompt="1"/>
          </p:nvPr>
        </p:nvSpPr>
        <p:spPr>
          <a:xfrm>
            <a:off x="8520321" y="4063797"/>
            <a:ext cx="2882360" cy="338359"/>
          </a:xfrm>
          <a:prstGeom prst="rect">
            <a:avLst/>
          </a:prstGeom>
        </p:spPr>
        <p:txBody>
          <a:bodyPr vert="horz" lIns="0" tIns="103866" rIns="0" bIns="103866" anchor="ctr"/>
          <a:lstStyle>
            <a:lvl1pPr marL="0" indent="0" algn="l">
              <a:lnSpc>
                <a:spcPct val="100000"/>
              </a:lnSpc>
              <a:spcBef>
                <a:spcPts val="0"/>
              </a:spcBef>
              <a:spcAft>
                <a:spcPts val="0"/>
              </a:spcAft>
              <a:buNone/>
              <a:defRPr sz="12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049658" name="Text Placeholder 2"/>
          <p:cNvSpPr>
            <a:spLocks noGrp="1"/>
          </p:cNvSpPr>
          <p:nvPr>
            <p:ph type="body" sz="quarter" idx="47" hasCustomPrompt="1"/>
          </p:nvPr>
        </p:nvSpPr>
        <p:spPr>
          <a:xfrm>
            <a:off x="8520321" y="4428706"/>
            <a:ext cx="2882360" cy="548467"/>
          </a:xfrm>
          <a:prstGeom prst="rect">
            <a:avLst/>
          </a:prstGeom>
        </p:spPr>
        <p:txBody>
          <a:bodyPr vert="horz" lIns="0" tIns="0" rIns="0" bIns="0"/>
          <a:lstStyle>
            <a:lvl1pPr marL="0" indent="0" algn="l">
              <a:lnSpc>
                <a:spcPct val="150000"/>
              </a:lnSpc>
              <a:spcBef>
                <a:spcPts val="0"/>
              </a:spcBef>
              <a:buNone/>
              <a:defRPr sz="95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
        <p:nvSpPr>
          <p:cNvPr id="1049659" name="Text Placeholder 7"/>
          <p:cNvSpPr>
            <a:spLocks noGrp="1"/>
          </p:cNvSpPr>
          <p:nvPr>
            <p:ph type="body" sz="quarter" idx="48" hasCustomPrompt="1"/>
          </p:nvPr>
        </p:nvSpPr>
        <p:spPr>
          <a:xfrm>
            <a:off x="8520321" y="5157194"/>
            <a:ext cx="2882360" cy="338359"/>
          </a:xfrm>
          <a:prstGeom prst="rect">
            <a:avLst/>
          </a:prstGeom>
        </p:spPr>
        <p:txBody>
          <a:bodyPr vert="horz" lIns="0" tIns="103866" rIns="0" bIns="103866" anchor="ctr"/>
          <a:lstStyle>
            <a:lvl1pPr marL="0" indent="0" algn="l">
              <a:lnSpc>
                <a:spcPct val="100000"/>
              </a:lnSpc>
              <a:spcBef>
                <a:spcPts val="0"/>
              </a:spcBef>
              <a:spcAft>
                <a:spcPts val="0"/>
              </a:spcAft>
              <a:buNone/>
              <a:defRPr sz="1200" b="1">
                <a:solidFill>
                  <a:schemeClr val="tx1">
                    <a:lumMod val="75000"/>
                    <a:lumOff val="2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049660" name="Text Placeholder 2"/>
          <p:cNvSpPr>
            <a:spLocks noGrp="1"/>
          </p:cNvSpPr>
          <p:nvPr>
            <p:ph type="body" sz="quarter" idx="49" hasCustomPrompt="1"/>
          </p:nvPr>
        </p:nvSpPr>
        <p:spPr>
          <a:xfrm>
            <a:off x="8520321" y="5522104"/>
            <a:ext cx="2882360" cy="548467"/>
          </a:xfrm>
          <a:prstGeom prst="rect">
            <a:avLst/>
          </a:prstGeom>
        </p:spPr>
        <p:txBody>
          <a:bodyPr vert="horz" lIns="0" tIns="0" rIns="0" bIns="0"/>
          <a:lstStyle>
            <a:lvl1pPr marL="0" indent="0" algn="l">
              <a:lnSpc>
                <a:spcPct val="150000"/>
              </a:lnSpc>
              <a:spcBef>
                <a:spcPts val="0"/>
              </a:spcBef>
              <a:buNone/>
              <a:defRPr sz="950" baseline="0">
                <a:solidFill>
                  <a:schemeClr val="tx1">
                    <a:lumMod val="50000"/>
                    <a:lumOff val="50000"/>
                  </a:schemeClr>
                </a:solidFill>
                <a:latin typeface="Lato Regular"/>
                <a:cs typeface="Lato Regular"/>
              </a:defRPr>
            </a:lvl1pPr>
          </a:lstStyle>
          <a:p>
            <a:pPr lvl="0"/>
            <a:r>
              <a:rPr lang="en-US" dirty="0" err="1"/>
              <a:t>Zorem</a:t>
            </a:r>
            <a:r>
              <a:rPr lang="en-US" dirty="0"/>
              <a:t> </a:t>
            </a:r>
            <a:r>
              <a:rPr lang="en-US" dirty="0" err="1"/>
              <a:t>apsum</a:t>
            </a:r>
            <a:r>
              <a:rPr lang="en-US" dirty="0"/>
              <a:t> color </a:t>
            </a:r>
            <a:r>
              <a:rPr lang="en-US" dirty="0" err="1"/>
              <a:t>oit</a:t>
            </a:r>
            <a:r>
              <a:rPr lang="en-US" dirty="0"/>
              <a:t> met </a:t>
            </a:r>
            <a:r>
              <a:rPr lang="en-US" dirty="0" err="1"/>
              <a:t>insectetur</a:t>
            </a:r>
            <a:r>
              <a:rPr lang="en-US" dirty="0"/>
              <a:t> </a:t>
            </a:r>
            <a:r>
              <a:rPr lang="en-US" dirty="0" err="1"/>
              <a:t>cdipiscing</a:t>
            </a:r>
            <a:r>
              <a:rPr lang="en-US" dirty="0"/>
              <a:t> </a:t>
            </a:r>
            <a:r>
              <a:rPr lang="en-US" dirty="0" err="1"/>
              <a:t>elit</a:t>
            </a:r>
            <a:r>
              <a:rPr lang="en-US" dirty="0"/>
              <a:t>. </a:t>
            </a:r>
            <a:r>
              <a:rPr lang="en-US" dirty="0" err="1"/>
              <a:t>Vestibulum</a:t>
            </a:r>
            <a:r>
              <a:rPr lang="en-US" dirty="0"/>
              <a:t> </a:t>
            </a:r>
            <a:r>
              <a:rPr lang="en-US" dirty="0" err="1"/>
              <a:t>commodo</a:t>
            </a:r>
            <a:r>
              <a:rPr lang="en-US" dirty="0"/>
              <a:t> </a:t>
            </a:r>
            <a:r>
              <a:rPr lang="en-US" dirty="0" err="1"/>
              <a:t>enim</a:t>
            </a:r>
            <a:r>
              <a:rPr lang="en-US" dirty="0"/>
              <a:t> vitae </a:t>
            </a:r>
            <a:r>
              <a:rPr lang="en-US" dirty="0" err="1"/>
              <a:t>nunc</a:t>
            </a:r>
            <a:r>
              <a:rPr lang="en-US" dirty="0"/>
              <a:t> </a:t>
            </a:r>
            <a:r>
              <a:rPr lang="en-US" dirty="0" err="1"/>
              <a:t>facilisis</a:t>
            </a:r>
            <a:r>
              <a:rPr lang="en-US" dirty="0"/>
              <a:t>.</a:t>
            </a:r>
          </a:p>
        </p:txBody>
      </p:sp>
    </p:spTree>
  </p:cSld>
  <p:clrMapOvr>
    <a:masterClrMapping/>
  </p:clrMapOvr>
  <p:transition spd="med">
    <p:dissolv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wo footer information">
    <p:spTree>
      <p:nvGrpSpPr>
        <p:cNvPr id="1" name=""/>
        <p:cNvGrpSpPr/>
        <p:nvPr/>
      </p:nvGrpSpPr>
      <p:grpSpPr>
        <a:xfrm>
          <a:off x="0" y="0"/>
          <a:ext cx="0" cy="0"/>
          <a:chOff x="0" y="0"/>
          <a:chExt cx="0" cy="0"/>
        </a:xfrm>
      </p:grpSpPr>
      <p:sp>
        <p:nvSpPr>
          <p:cNvPr id="1049412" name="Text Placeholder 7"/>
          <p:cNvSpPr>
            <a:spLocks noGrp="1"/>
          </p:cNvSpPr>
          <p:nvPr>
            <p:ph type="body" sz="quarter" idx="18" hasCustomPrompt="1"/>
          </p:nvPr>
        </p:nvSpPr>
        <p:spPr>
          <a:xfrm>
            <a:off x="765687" y="328444"/>
            <a:ext cx="10683053" cy="431780"/>
          </a:xfrm>
          <a:prstGeom prst="rect">
            <a:avLst/>
          </a:prstGeom>
        </p:spPr>
        <p:txBody>
          <a:bodyPr vert="horz" lIns="0" tIns="103842" rIns="0" bIns="103842" anchor="ctr"/>
          <a:lstStyle>
            <a:lvl1pPr marL="0" indent="0" algn="ctr">
              <a:lnSpc>
                <a:spcPct val="100000"/>
              </a:lnSpc>
              <a:spcBef>
                <a:spcPts val="0"/>
              </a:spcBef>
              <a:buNone/>
              <a:defRPr sz="2599" b="1" baseline="0">
                <a:solidFill>
                  <a:schemeClr val="tx1">
                    <a:lumMod val="75000"/>
                    <a:lumOff val="25000"/>
                  </a:schemeClr>
                </a:solidFill>
                <a:latin typeface="Lato"/>
                <a:cs typeface="Lato"/>
              </a:defRPr>
            </a:lvl1pPr>
          </a:lstStyle>
          <a:p>
            <a:pPr lvl="0"/>
            <a:r>
              <a:rPr lang="es-ES_tradnl" dirty="0" err="1"/>
              <a:t>Two</a:t>
            </a:r>
            <a:r>
              <a:rPr lang="es-ES_tradnl" dirty="0"/>
              <a:t> </a:t>
            </a:r>
            <a:r>
              <a:rPr lang="es-ES_tradnl" dirty="0" err="1"/>
              <a:t>footer</a:t>
            </a:r>
            <a:r>
              <a:rPr lang="es-ES_tradnl" dirty="0"/>
              <a:t> </a:t>
            </a:r>
            <a:r>
              <a:rPr lang="es-ES_tradnl" dirty="0" err="1"/>
              <a:t>information</a:t>
            </a:r>
            <a:r>
              <a:rPr lang="es-ES_tradnl" dirty="0"/>
              <a:t> </a:t>
            </a:r>
            <a:r>
              <a:rPr lang="es-ES_tradnl" dirty="0" err="1"/>
              <a:t>example</a:t>
            </a:r>
            <a:endParaRPr lang="es-ES_tradnl" dirty="0"/>
          </a:p>
        </p:txBody>
      </p:sp>
      <p:cxnSp>
        <p:nvCxnSpPr>
          <p:cNvPr id="3145764" name="Straight Connector 146"/>
          <p:cNvCxnSpPr>
            <a:cxnSpLocks/>
          </p:cNvCxnSpPr>
          <p:nvPr userDrawn="1"/>
        </p:nvCxnSpPr>
        <p:spPr>
          <a:xfrm flipH="1">
            <a:off x="5164229" y="872716"/>
            <a:ext cx="186775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049413" name="Text Placeholder 7"/>
          <p:cNvSpPr>
            <a:spLocks noGrp="1"/>
          </p:cNvSpPr>
          <p:nvPr>
            <p:ph type="body" sz="quarter" idx="19" hasCustomPrompt="1"/>
          </p:nvPr>
        </p:nvSpPr>
        <p:spPr>
          <a:xfrm>
            <a:off x="765687" y="1004307"/>
            <a:ext cx="10683053" cy="228451"/>
          </a:xfrm>
          <a:prstGeom prst="rect">
            <a:avLst/>
          </a:prstGeom>
        </p:spPr>
        <p:txBody>
          <a:bodyPr vert="horz" lIns="0" tIns="103842" rIns="0" bIns="103842" anchor="ctr"/>
          <a:lstStyle>
            <a:lvl1pPr marL="0" indent="0" algn="ctr">
              <a:lnSpc>
                <a:spcPct val="100000"/>
              </a:lnSpc>
              <a:spcBef>
                <a:spcPts val="0"/>
              </a:spcBef>
              <a:spcAft>
                <a:spcPts val="0"/>
              </a:spcAft>
              <a:buNone/>
              <a:defRPr sz="13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1049414" name="Text Placeholder 7"/>
          <p:cNvSpPr>
            <a:spLocks noGrp="1"/>
          </p:cNvSpPr>
          <p:nvPr>
            <p:ph type="body" sz="quarter" idx="13" hasCustomPrompt="1"/>
          </p:nvPr>
        </p:nvSpPr>
        <p:spPr>
          <a:xfrm>
            <a:off x="2234537" y="5085184"/>
            <a:ext cx="2464588" cy="267119"/>
          </a:xfrm>
          <a:prstGeom prst="rect">
            <a:avLst/>
          </a:prstGeom>
        </p:spPr>
        <p:txBody>
          <a:bodyPr vert="horz" lIns="0" tIns="103866" rIns="0" bIns="103866" anchor="ctr"/>
          <a:lstStyle>
            <a:lvl1pPr marL="0" indent="0" algn="ctr">
              <a:lnSpc>
                <a:spcPct val="100000"/>
              </a:lnSpc>
              <a:spcBef>
                <a:spcPts val="0"/>
              </a:spcBef>
              <a:buNone/>
              <a:defRPr sz="1200" b="1">
                <a:solidFill>
                  <a:schemeClr val="tx1">
                    <a:lumMod val="65000"/>
                    <a:lumOff val="3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049415" name="Text Placeholder 2"/>
          <p:cNvSpPr>
            <a:spLocks noGrp="1"/>
          </p:cNvSpPr>
          <p:nvPr>
            <p:ph type="body" sz="quarter" idx="22" hasCustomPrompt="1"/>
          </p:nvPr>
        </p:nvSpPr>
        <p:spPr>
          <a:xfrm>
            <a:off x="2234537" y="5349165"/>
            <a:ext cx="2464588" cy="1152162"/>
          </a:xfrm>
          <a:prstGeom prst="rect">
            <a:avLst/>
          </a:prstGeom>
        </p:spPr>
        <p:txBody>
          <a:bodyPr vert="horz" lIns="243756" tIns="121879" rIns="243756" bIns="121879"/>
          <a:lstStyle>
            <a:lvl1pPr marL="0" indent="0" algn="ctr">
              <a:lnSpc>
                <a:spcPct val="150000"/>
              </a:lnSpc>
              <a:buNone/>
              <a:defRPr sz="95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049416" name="Text Placeholder 7"/>
          <p:cNvSpPr>
            <a:spLocks noGrp="1"/>
          </p:cNvSpPr>
          <p:nvPr>
            <p:ph type="body" sz="quarter" idx="26" hasCustomPrompt="1"/>
          </p:nvPr>
        </p:nvSpPr>
        <p:spPr>
          <a:xfrm>
            <a:off x="7761268" y="5085184"/>
            <a:ext cx="2464588" cy="267119"/>
          </a:xfrm>
          <a:prstGeom prst="rect">
            <a:avLst/>
          </a:prstGeom>
        </p:spPr>
        <p:txBody>
          <a:bodyPr vert="horz" lIns="0" tIns="103866" rIns="0" bIns="103866" anchor="ctr"/>
          <a:lstStyle>
            <a:lvl1pPr marL="0" indent="0" algn="ctr">
              <a:lnSpc>
                <a:spcPct val="100000"/>
              </a:lnSpc>
              <a:spcBef>
                <a:spcPts val="0"/>
              </a:spcBef>
              <a:buNone/>
              <a:defRPr sz="1200" b="1">
                <a:solidFill>
                  <a:schemeClr val="tx1">
                    <a:lumMod val="65000"/>
                    <a:lumOff val="35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1049417" name="Text Placeholder 2"/>
          <p:cNvSpPr>
            <a:spLocks noGrp="1"/>
          </p:cNvSpPr>
          <p:nvPr>
            <p:ph type="body" sz="quarter" idx="27" hasCustomPrompt="1"/>
          </p:nvPr>
        </p:nvSpPr>
        <p:spPr>
          <a:xfrm>
            <a:off x="7761268" y="5349165"/>
            <a:ext cx="2464588" cy="1152162"/>
          </a:xfrm>
          <a:prstGeom prst="rect">
            <a:avLst/>
          </a:prstGeom>
        </p:spPr>
        <p:txBody>
          <a:bodyPr vert="horz" lIns="243756" tIns="121879" rIns="243756" bIns="121879"/>
          <a:lstStyle>
            <a:lvl1pPr marL="0" indent="0" algn="ctr">
              <a:lnSpc>
                <a:spcPct val="150000"/>
              </a:lnSpc>
              <a:buNone/>
              <a:defRPr sz="95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049418" name="Slide Number Placeholder 4"/>
          <p:cNvSpPr>
            <a:spLocks noGrp="1"/>
          </p:cNvSpPr>
          <p:nvPr>
            <p:ph type="sldNum" sz="quarter" idx="12"/>
          </p:nvPr>
        </p:nvSpPr>
        <p:spPr>
          <a:xfrm>
            <a:off x="11415699" y="6420022"/>
            <a:ext cx="228811" cy="183092"/>
          </a:xfrm>
          <a:prstGeom prst="rect">
            <a:avLst/>
          </a:prstGeom>
        </p:spPr>
        <p:txBody>
          <a:bodyPr anchor="ctr"/>
          <a:lstStyle>
            <a:lvl1pPr algn="ctr">
              <a:defRPr sz="500" b="1">
                <a:solidFill>
                  <a:schemeClr val="tx1">
                    <a:lumMod val="75000"/>
                    <a:lumOff val="25000"/>
                  </a:schemeClr>
                </a:solidFill>
              </a:defRPr>
            </a:lvl1pPr>
          </a:lstStyle>
          <a:p>
            <a:pPr defTabSz="914217"/>
            <a:fld id="{C136B7D2-B98C-44FD-8D04-7EC62A564975}" type="slidenum">
              <a:rPr lang="en-US" smtClean="0">
                <a:solidFill>
                  <a:srgbClr val="000000">
                    <a:lumMod val="75000"/>
                    <a:lumOff val="25000"/>
                  </a:srgbClr>
                </a:solidFill>
              </a:rPr>
              <a:pPr defTabSz="914217"/>
              <a:t>‹#›</a:t>
            </a:fld>
            <a:endParaRPr lang="en-US" dirty="0">
              <a:solidFill>
                <a:srgbClr val="000000">
                  <a:lumMod val="75000"/>
                  <a:lumOff val="25000"/>
                </a:srgbClr>
              </a:solidFill>
            </a:endParaRPr>
          </a:p>
        </p:txBody>
      </p:sp>
      <p:grpSp>
        <p:nvGrpSpPr>
          <p:cNvPr id="363" name="Group 15"/>
          <p:cNvGrpSpPr/>
          <p:nvPr userDrawn="1"/>
        </p:nvGrpSpPr>
        <p:grpSpPr>
          <a:xfrm>
            <a:off x="11368977" y="6453336"/>
            <a:ext cx="87336" cy="116464"/>
            <a:chOff x="6769101" y="4221163"/>
            <a:chExt cx="257175" cy="257175"/>
          </a:xfrm>
          <a:solidFill>
            <a:schemeClr val="tx1">
              <a:lumMod val="65000"/>
              <a:lumOff val="35000"/>
            </a:schemeClr>
          </a:solidFill>
        </p:grpSpPr>
        <p:sp>
          <p:nvSpPr>
            <p:cNvPr id="1049419" name="Freeform 250"/>
            <p:cNvSpPr/>
            <p:nvPr/>
          </p:nvSpPr>
          <p:spPr bwMode="auto">
            <a:xfrm>
              <a:off x="6842126" y="4276725"/>
              <a:ext cx="90488" cy="73025"/>
            </a:xfrm>
            <a:custGeom>
              <a:avLst/>
              <a:gdLst/>
              <a:ahLst/>
              <a:cxnLst>
                <a:cxn ang="0">
                  <a:pos x="57" y="0"/>
                </a:cxn>
                <a:cxn ang="0">
                  <a:pos x="46" y="0"/>
                </a:cxn>
                <a:cxn ang="0">
                  <a:pos x="0" y="46"/>
                </a:cxn>
                <a:cxn ang="0">
                  <a:pos x="11" y="46"/>
                </a:cxn>
                <a:cxn ang="0">
                  <a:pos x="57" y="0"/>
                </a:cxn>
              </a:cxnLst>
              <a:rect l="0" t="0" r="r" b="b"/>
              <a:pathLst>
                <a:path w="57" h="46">
                  <a:moveTo>
                    <a:pt x="57" y="0"/>
                  </a:moveTo>
                  <a:lnTo>
                    <a:pt x="46" y="0"/>
                  </a:lnTo>
                  <a:lnTo>
                    <a:pt x="0" y="46"/>
                  </a:lnTo>
                  <a:lnTo>
                    <a:pt x="11" y="46"/>
                  </a:lnTo>
                  <a:lnTo>
                    <a:pt x="5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217"/>
              <a:endParaRPr lang="en-US" sz="900">
                <a:solidFill>
                  <a:srgbClr val="000000"/>
                </a:solidFill>
              </a:endParaRPr>
            </a:p>
          </p:txBody>
        </p:sp>
        <p:sp>
          <p:nvSpPr>
            <p:cNvPr id="1049420" name="Freeform 251"/>
            <p:cNvSpPr/>
            <p:nvPr/>
          </p:nvSpPr>
          <p:spPr bwMode="auto">
            <a:xfrm>
              <a:off x="6842126" y="4349750"/>
              <a:ext cx="90488" cy="73025"/>
            </a:xfrm>
            <a:custGeom>
              <a:avLst/>
              <a:gdLst/>
              <a:ahLst/>
              <a:cxnLst>
                <a:cxn ang="0">
                  <a:pos x="0" y="0"/>
                </a:cxn>
                <a:cxn ang="0">
                  <a:pos x="11" y="0"/>
                </a:cxn>
                <a:cxn ang="0">
                  <a:pos x="57" y="46"/>
                </a:cxn>
                <a:cxn ang="0">
                  <a:pos x="46" y="46"/>
                </a:cxn>
                <a:cxn ang="0">
                  <a:pos x="0" y="0"/>
                </a:cxn>
              </a:cxnLst>
              <a:rect l="0" t="0" r="r" b="b"/>
              <a:pathLst>
                <a:path w="57" h="46">
                  <a:moveTo>
                    <a:pt x="0" y="0"/>
                  </a:moveTo>
                  <a:lnTo>
                    <a:pt x="11" y="0"/>
                  </a:lnTo>
                  <a:lnTo>
                    <a:pt x="57" y="46"/>
                  </a:lnTo>
                  <a:lnTo>
                    <a:pt x="46" y="46"/>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217"/>
              <a:endParaRPr lang="en-US" sz="900">
                <a:solidFill>
                  <a:srgbClr val="000000"/>
                </a:solidFill>
              </a:endParaRPr>
            </a:p>
          </p:txBody>
        </p:sp>
        <p:sp>
          <p:nvSpPr>
            <p:cNvPr id="1049421" name="Freeform 252"/>
            <p:cNvSpPr>
              <a:spLocks noEditPoints="1"/>
            </p:cNvSpPr>
            <p:nvPr/>
          </p:nvSpPr>
          <p:spPr bwMode="auto">
            <a:xfrm>
              <a:off x="6769101" y="4221163"/>
              <a:ext cx="257175" cy="257175"/>
            </a:xfrm>
            <a:custGeom>
              <a:avLst/>
              <a:gdLst/>
              <a:ahLst/>
              <a:cxnLst>
                <a:cxn ang="0">
                  <a:pos x="149" y="13"/>
                </a:cxn>
                <a:cxn ang="0">
                  <a:pos x="149" y="151"/>
                </a:cxn>
                <a:cxn ang="0">
                  <a:pos x="11" y="151"/>
                </a:cxn>
                <a:cxn ang="0">
                  <a:pos x="11" y="13"/>
                </a:cxn>
                <a:cxn ang="0">
                  <a:pos x="149" y="13"/>
                </a:cxn>
                <a:cxn ang="0">
                  <a:pos x="162" y="0"/>
                </a:cxn>
                <a:cxn ang="0">
                  <a:pos x="0" y="0"/>
                </a:cxn>
                <a:cxn ang="0">
                  <a:pos x="0" y="162"/>
                </a:cxn>
                <a:cxn ang="0">
                  <a:pos x="162" y="162"/>
                </a:cxn>
                <a:cxn ang="0">
                  <a:pos x="162" y="0"/>
                </a:cxn>
                <a:cxn ang="0">
                  <a:pos x="162" y="0"/>
                </a:cxn>
              </a:cxnLst>
              <a:rect l="0" t="0" r="r" b="b"/>
              <a:pathLst>
                <a:path w="162" h="162">
                  <a:moveTo>
                    <a:pt x="149" y="13"/>
                  </a:moveTo>
                  <a:lnTo>
                    <a:pt x="149" y="151"/>
                  </a:lnTo>
                  <a:lnTo>
                    <a:pt x="11" y="151"/>
                  </a:lnTo>
                  <a:lnTo>
                    <a:pt x="11" y="13"/>
                  </a:lnTo>
                  <a:lnTo>
                    <a:pt x="149" y="13"/>
                  </a:lnTo>
                  <a:close/>
                  <a:moveTo>
                    <a:pt x="162" y="0"/>
                  </a:moveTo>
                  <a:lnTo>
                    <a:pt x="0" y="0"/>
                  </a:lnTo>
                  <a:lnTo>
                    <a:pt x="0" y="162"/>
                  </a:lnTo>
                  <a:lnTo>
                    <a:pt x="162" y="162"/>
                  </a:lnTo>
                  <a:lnTo>
                    <a:pt x="162" y="0"/>
                  </a:lnTo>
                  <a:lnTo>
                    <a:pt x="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217"/>
              <a:endParaRPr lang="en-US" sz="900">
                <a:solidFill>
                  <a:srgbClr val="000000"/>
                </a:solidFill>
              </a:endParaRPr>
            </a:p>
          </p:txBody>
        </p:sp>
        <p:sp>
          <p:nvSpPr>
            <p:cNvPr id="1049422" name="Freeform 253"/>
            <p:cNvSpPr>
              <a:spLocks noEditPoints="1"/>
            </p:cNvSpPr>
            <p:nvPr/>
          </p:nvSpPr>
          <p:spPr bwMode="auto">
            <a:xfrm>
              <a:off x="6769101" y="4221163"/>
              <a:ext cx="257175" cy="257175"/>
            </a:xfrm>
            <a:custGeom>
              <a:avLst/>
              <a:gdLst/>
              <a:ahLst/>
              <a:cxnLst>
                <a:cxn ang="0">
                  <a:pos x="149" y="13"/>
                </a:cxn>
                <a:cxn ang="0">
                  <a:pos x="149" y="151"/>
                </a:cxn>
                <a:cxn ang="0">
                  <a:pos x="11" y="151"/>
                </a:cxn>
                <a:cxn ang="0">
                  <a:pos x="11" y="13"/>
                </a:cxn>
                <a:cxn ang="0">
                  <a:pos x="149" y="13"/>
                </a:cxn>
                <a:cxn ang="0">
                  <a:pos x="162" y="0"/>
                </a:cxn>
                <a:cxn ang="0">
                  <a:pos x="0" y="0"/>
                </a:cxn>
                <a:cxn ang="0">
                  <a:pos x="0" y="162"/>
                </a:cxn>
                <a:cxn ang="0">
                  <a:pos x="162" y="162"/>
                </a:cxn>
                <a:cxn ang="0">
                  <a:pos x="162" y="0"/>
                </a:cxn>
                <a:cxn ang="0">
                  <a:pos x="162" y="0"/>
                </a:cxn>
              </a:cxnLst>
              <a:rect l="0" t="0" r="r" b="b"/>
              <a:pathLst>
                <a:path w="162" h="162">
                  <a:moveTo>
                    <a:pt x="149" y="13"/>
                  </a:moveTo>
                  <a:lnTo>
                    <a:pt x="149" y="151"/>
                  </a:lnTo>
                  <a:lnTo>
                    <a:pt x="11" y="151"/>
                  </a:lnTo>
                  <a:lnTo>
                    <a:pt x="11" y="13"/>
                  </a:lnTo>
                  <a:lnTo>
                    <a:pt x="149" y="13"/>
                  </a:lnTo>
                  <a:moveTo>
                    <a:pt x="162" y="0"/>
                  </a:moveTo>
                  <a:lnTo>
                    <a:pt x="0" y="0"/>
                  </a:lnTo>
                  <a:lnTo>
                    <a:pt x="0" y="162"/>
                  </a:lnTo>
                  <a:lnTo>
                    <a:pt x="162" y="162"/>
                  </a:lnTo>
                  <a:lnTo>
                    <a:pt x="162" y="0"/>
                  </a:lnTo>
                  <a:lnTo>
                    <a:pt x="162" y="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217"/>
              <a:endParaRPr lang="en-US" sz="900">
                <a:solidFill>
                  <a:srgbClr val="000000"/>
                </a:solidFill>
              </a:endParaRPr>
            </a:p>
          </p:txBody>
        </p:sp>
      </p:grpSp>
      <p:grpSp>
        <p:nvGrpSpPr>
          <p:cNvPr id="364" name="Group 20"/>
          <p:cNvGrpSpPr/>
          <p:nvPr userDrawn="1"/>
        </p:nvGrpSpPr>
        <p:grpSpPr>
          <a:xfrm>
            <a:off x="11603895" y="6453336"/>
            <a:ext cx="87336" cy="116464"/>
            <a:chOff x="7335838" y="4221163"/>
            <a:chExt cx="257175" cy="257175"/>
          </a:xfrm>
          <a:solidFill>
            <a:schemeClr val="tx1">
              <a:lumMod val="65000"/>
              <a:lumOff val="35000"/>
            </a:schemeClr>
          </a:solidFill>
        </p:grpSpPr>
        <p:sp>
          <p:nvSpPr>
            <p:cNvPr id="1049423" name="Freeform 254"/>
            <p:cNvSpPr/>
            <p:nvPr/>
          </p:nvSpPr>
          <p:spPr bwMode="auto">
            <a:xfrm>
              <a:off x="7426326" y="4349750"/>
              <a:ext cx="93663" cy="73025"/>
            </a:xfrm>
            <a:custGeom>
              <a:avLst/>
              <a:gdLst/>
              <a:ahLst/>
              <a:cxnLst>
                <a:cxn ang="0">
                  <a:pos x="0" y="46"/>
                </a:cxn>
                <a:cxn ang="0">
                  <a:pos x="13" y="46"/>
                </a:cxn>
                <a:cxn ang="0">
                  <a:pos x="59" y="0"/>
                </a:cxn>
                <a:cxn ang="0">
                  <a:pos x="46" y="0"/>
                </a:cxn>
                <a:cxn ang="0">
                  <a:pos x="0" y="46"/>
                </a:cxn>
              </a:cxnLst>
              <a:rect l="0" t="0" r="r" b="b"/>
              <a:pathLst>
                <a:path w="59" h="46">
                  <a:moveTo>
                    <a:pt x="0" y="46"/>
                  </a:moveTo>
                  <a:lnTo>
                    <a:pt x="13" y="46"/>
                  </a:lnTo>
                  <a:lnTo>
                    <a:pt x="59" y="0"/>
                  </a:lnTo>
                  <a:lnTo>
                    <a:pt x="46" y="0"/>
                  </a:lnTo>
                  <a:lnTo>
                    <a:pt x="0" y="4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217"/>
              <a:endParaRPr lang="en-US" sz="900">
                <a:solidFill>
                  <a:srgbClr val="000000"/>
                </a:solidFill>
              </a:endParaRPr>
            </a:p>
          </p:txBody>
        </p:sp>
        <p:sp>
          <p:nvSpPr>
            <p:cNvPr id="1049424" name="Freeform 255"/>
            <p:cNvSpPr/>
            <p:nvPr/>
          </p:nvSpPr>
          <p:spPr bwMode="auto">
            <a:xfrm>
              <a:off x="7426326" y="4276725"/>
              <a:ext cx="93663" cy="73025"/>
            </a:xfrm>
            <a:custGeom>
              <a:avLst/>
              <a:gdLst/>
              <a:ahLst/>
              <a:cxnLst>
                <a:cxn ang="0">
                  <a:pos x="59" y="46"/>
                </a:cxn>
                <a:cxn ang="0">
                  <a:pos x="46" y="46"/>
                </a:cxn>
                <a:cxn ang="0">
                  <a:pos x="0" y="0"/>
                </a:cxn>
                <a:cxn ang="0">
                  <a:pos x="13" y="0"/>
                </a:cxn>
                <a:cxn ang="0">
                  <a:pos x="59" y="46"/>
                </a:cxn>
              </a:cxnLst>
              <a:rect l="0" t="0" r="r" b="b"/>
              <a:pathLst>
                <a:path w="59" h="46">
                  <a:moveTo>
                    <a:pt x="59" y="46"/>
                  </a:moveTo>
                  <a:lnTo>
                    <a:pt x="46" y="46"/>
                  </a:lnTo>
                  <a:lnTo>
                    <a:pt x="0" y="0"/>
                  </a:lnTo>
                  <a:lnTo>
                    <a:pt x="13" y="0"/>
                  </a:lnTo>
                  <a:lnTo>
                    <a:pt x="59" y="4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217"/>
              <a:endParaRPr lang="en-US" sz="900">
                <a:solidFill>
                  <a:srgbClr val="000000"/>
                </a:solidFill>
              </a:endParaRPr>
            </a:p>
          </p:txBody>
        </p:sp>
        <p:sp>
          <p:nvSpPr>
            <p:cNvPr id="1049425" name="Freeform 256"/>
            <p:cNvSpPr>
              <a:spLocks noEditPoints="1"/>
            </p:cNvSpPr>
            <p:nvPr/>
          </p:nvSpPr>
          <p:spPr bwMode="auto">
            <a:xfrm>
              <a:off x="7335838" y="4221163"/>
              <a:ext cx="257175" cy="257175"/>
            </a:xfrm>
            <a:custGeom>
              <a:avLst/>
              <a:gdLst/>
              <a:ahLst/>
              <a:cxnLst>
                <a:cxn ang="0">
                  <a:pos x="151" y="13"/>
                </a:cxn>
                <a:cxn ang="0">
                  <a:pos x="151" y="151"/>
                </a:cxn>
                <a:cxn ang="0">
                  <a:pos x="11" y="151"/>
                </a:cxn>
                <a:cxn ang="0">
                  <a:pos x="11" y="13"/>
                </a:cxn>
                <a:cxn ang="0">
                  <a:pos x="151" y="13"/>
                </a:cxn>
                <a:cxn ang="0">
                  <a:pos x="162" y="0"/>
                </a:cxn>
                <a:cxn ang="0">
                  <a:pos x="0" y="0"/>
                </a:cxn>
                <a:cxn ang="0">
                  <a:pos x="0" y="162"/>
                </a:cxn>
                <a:cxn ang="0">
                  <a:pos x="162" y="162"/>
                </a:cxn>
                <a:cxn ang="0">
                  <a:pos x="162" y="0"/>
                </a:cxn>
                <a:cxn ang="0">
                  <a:pos x="162" y="0"/>
                </a:cxn>
              </a:cxnLst>
              <a:rect l="0" t="0" r="r" b="b"/>
              <a:pathLst>
                <a:path w="162" h="162">
                  <a:moveTo>
                    <a:pt x="151" y="13"/>
                  </a:moveTo>
                  <a:lnTo>
                    <a:pt x="151" y="151"/>
                  </a:lnTo>
                  <a:lnTo>
                    <a:pt x="11" y="151"/>
                  </a:lnTo>
                  <a:lnTo>
                    <a:pt x="11" y="13"/>
                  </a:lnTo>
                  <a:lnTo>
                    <a:pt x="151" y="13"/>
                  </a:lnTo>
                  <a:close/>
                  <a:moveTo>
                    <a:pt x="162" y="0"/>
                  </a:moveTo>
                  <a:lnTo>
                    <a:pt x="0" y="0"/>
                  </a:lnTo>
                  <a:lnTo>
                    <a:pt x="0" y="162"/>
                  </a:lnTo>
                  <a:lnTo>
                    <a:pt x="162" y="162"/>
                  </a:lnTo>
                  <a:lnTo>
                    <a:pt x="162" y="0"/>
                  </a:lnTo>
                  <a:lnTo>
                    <a:pt x="1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217"/>
              <a:endParaRPr lang="en-US" sz="900">
                <a:solidFill>
                  <a:srgbClr val="000000"/>
                </a:solidFill>
              </a:endParaRPr>
            </a:p>
          </p:txBody>
        </p:sp>
        <p:sp>
          <p:nvSpPr>
            <p:cNvPr id="1049426" name="Freeform 257"/>
            <p:cNvSpPr>
              <a:spLocks noEditPoints="1"/>
            </p:cNvSpPr>
            <p:nvPr/>
          </p:nvSpPr>
          <p:spPr bwMode="auto">
            <a:xfrm>
              <a:off x="7335838" y="4221163"/>
              <a:ext cx="257175" cy="257175"/>
            </a:xfrm>
            <a:custGeom>
              <a:avLst/>
              <a:gdLst/>
              <a:ahLst/>
              <a:cxnLst>
                <a:cxn ang="0">
                  <a:pos x="151" y="13"/>
                </a:cxn>
                <a:cxn ang="0">
                  <a:pos x="151" y="151"/>
                </a:cxn>
                <a:cxn ang="0">
                  <a:pos x="11" y="151"/>
                </a:cxn>
                <a:cxn ang="0">
                  <a:pos x="11" y="13"/>
                </a:cxn>
                <a:cxn ang="0">
                  <a:pos x="151" y="13"/>
                </a:cxn>
                <a:cxn ang="0">
                  <a:pos x="162" y="0"/>
                </a:cxn>
                <a:cxn ang="0">
                  <a:pos x="0" y="0"/>
                </a:cxn>
                <a:cxn ang="0">
                  <a:pos x="0" y="162"/>
                </a:cxn>
                <a:cxn ang="0">
                  <a:pos x="162" y="162"/>
                </a:cxn>
                <a:cxn ang="0">
                  <a:pos x="162" y="0"/>
                </a:cxn>
                <a:cxn ang="0">
                  <a:pos x="162" y="0"/>
                </a:cxn>
              </a:cxnLst>
              <a:rect l="0" t="0" r="r" b="b"/>
              <a:pathLst>
                <a:path w="162" h="162">
                  <a:moveTo>
                    <a:pt x="151" y="13"/>
                  </a:moveTo>
                  <a:lnTo>
                    <a:pt x="151" y="151"/>
                  </a:lnTo>
                  <a:lnTo>
                    <a:pt x="11" y="151"/>
                  </a:lnTo>
                  <a:lnTo>
                    <a:pt x="11" y="13"/>
                  </a:lnTo>
                  <a:lnTo>
                    <a:pt x="151" y="13"/>
                  </a:lnTo>
                  <a:moveTo>
                    <a:pt x="162" y="0"/>
                  </a:moveTo>
                  <a:lnTo>
                    <a:pt x="0" y="0"/>
                  </a:lnTo>
                  <a:lnTo>
                    <a:pt x="0" y="162"/>
                  </a:lnTo>
                  <a:lnTo>
                    <a:pt x="162" y="162"/>
                  </a:lnTo>
                  <a:lnTo>
                    <a:pt x="162" y="0"/>
                  </a:lnTo>
                  <a:lnTo>
                    <a:pt x="162" y="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217"/>
              <a:endParaRPr lang="en-US" sz="900">
                <a:solidFill>
                  <a:srgbClr val="000000"/>
                </a:solidFill>
              </a:endParaRPr>
            </a:p>
          </p:txBody>
        </p:sp>
      </p:grpSp>
    </p:spTree>
  </p:cSld>
  <p:clrMapOvr>
    <a:masterClrMapping/>
  </p:clrMapOvr>
  <p:transition spd="med">
    <p:dissolv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1049299" name="日期占位符 3"/>
          <p:cNvSpPr>
            <a:spLocks noGrp="1"/>
          </p:cNvSpPr>
          <p:nvPr>
            <p:ph type="dt" sz="half" idx="10"/>
          </p:nvPr>
        </p:nvSpPr>
        <p:spPr/>
        <p:txBody>
          <a:bodyPr/>
          <a:lstStyle/>
          <a:p>
            <a:fld id="{23C1CD62-B12D-4CC9-B30B-30280416A4D5}" type="datetimeFigureOut">
              <a:rPr lang="zh-CN" altLang="en-US" smtClean="0"/>
              <a:t>2020/7/10</a:t>
            </a:fld>
            <a:endParaRPr lang="zh-CN" altLang="en-US"/>
          </a:p>
        </p:txBody>
      </p:sp>
      <p:sp>
        <p:nvSpPr>
          <p:cNvPr id="1049300" name="页脚占位符 4"/>
          <p:cNvSpPr>
            <a:spLocks noGrp="1"/>
          </p:cNvSpPr>
          <p:nvPr>
            <p:ph type="ftr" sz="quarter" idx="11"/>
          </p:nvPr>
        </p:nvSpPr>
        <p:spPr/>
        <p:txBody>
          <a:bodyPr/>
          <a:lstStyle/>
          <a:p>
            <a:endParaRPr lang="zh-CN" altLang="en-US"/>
          </a:p>
        </p:txBody>
      </p:sp>
      <p:sp>
        <p:nvSpPr>
          <p:cNvPr id="1049301" name="灯片编号占位符 5"/>
          <p:cNvSpPr>
            <a:spLocks noGrp="1"/>
          </p:cNvSpPr>
          <p:nvPr>
            <p:ph type="sldNum" sz="quarter" idx="12"/>
          </p:nvPr>
        </p:nvSpPr>
        <p:spPr/>
        <p:txBody>
          <a:bodyPr/>
          <a:lstStyle/>
          <a:p>
            <a:fld id="{C8BE0E97-BE4E-4208-9A5D-AE69AAFD2146}" type="slidenum">
              <a:rPr lang="zh-CN" altLang="en-US" smtClean="0"/>
              <a:t>‹#›</a:t>
            </a:fld>
            <a:endParaRPr lang="zh-CN" altLang="en-US"/>
          </a:p>
        </p:txBody>
      </p:sp>
    </p:spTree>
  </p:cSld>
  <p:clrMapOvr>
    <a:masterClrMapping/>
  </p:clrMapOvr>
  <p:transition spd="med">
    <p:dissolv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1049356" name="Date Placeholder 2"/>
          <p:cNvSpPr>
            <a:spLocks noGrp="1"/>
          </p:cNvSpPr>
          <p:nvPr>
            <p:ph type="dt" sz="half" idx="10"/>
          </p:nvPr>
        </p:nvSpPr>
        <p:spPr>
          <a:xfrm>
            <a:off x="838200" y="6356352"/>
            <a:ext cx="2743200" cy="365125"/>
          </a:xfrm>
          <a:prstGeom prst="rect">
            <a:avLst/>
          </a:prstGeom>
        </p:spPr>
        <p:txBody>
          <a:bodyPr/>
          <a:lstStyle/>
          <a:p>
            <a:fld id="{E2C234CB-ADBD-4865-ABCA-00FDCC1DFBBD}" type="datetime1">
              <a:rPr lang="en-GB" smtClean="0"/>
              <a:t>10/07/2020</a:t>
            </a:fld>
            <a:endParaRPr lang="en-GB"/>
          </a:p>
        </p:txBody>
      </p:sp>
      <p:sp>
        <p:nvSpPr>
          <p:cNvPr id="1049357" name="Footer Placeholder 3"/>
          <p:cNvSpPr>
            <a:spLocks noGrp="1"/>
          </p:cNvSpPr>
          <p:nvPr>
            <p:ph type="ftr" sz="quarter" idx="11"/>
          </p:nvPr>
        </p:nvSpPr>
        <p:spPr>
          <a:xfrm>
            <a:off x="4038600" y="6356352"/>
            <a:ext cx="4114800" cy="365125"/>
          </a:xfrm>
          <a:prstGeom prst="rect">
            <a:avLst/>
          </a:prstGeom>
        </p:spPr>
        <p:txBody>
          <a:bodyPr/>
          <a:lstStyle/>
          <a:p>
            <a:endParaRPr lang="en-GB"/>
          </a:p>
        </p:txBody>
      </p:sp>
      <p:sp>
        <p:nvSpPr>
          <p:cNvPr id="1049358" name="Slide Number Placeholder 4"/>
          <p:cNvSpPr>
            <a:spLocks noGrp="1"/>
          </p:cNvSpPr>
          <p:nvPr>
            <p:ph type="sldNum" sz="quarter" idx="12"/>
          </p:nvPr>
        </p:nvSpPr>
        <p:spPr>
          <a:xfrm>
            <a:off x="9215805" y="6356352"/>
            <a:ext cx="2743200" cy="365125"/>
          </a:xfrm>
          <a:prstGeom prst="rect">
            <a:avLst/>
          </a:prstGeom>
        </p:spPr>
        <p:txBody>
          <a:bodyPr/>
          <a:lstStyle>
            <a:lvl1pPr algn="r">
              <a:defRPr sz="1600"/>
            </a:lvl1pPr>
          </a:lstStyle>
          <a:p>
            <a:fld id="{70C262CF-5CC9-4929-99CD-9F101191856B}" type="slidenum">
              <a:rPr lang="en-GB" smtClean="0"/>
              <a:t>‹#›</a:t>
            </a:fld>
            <a:endParaRPr lang="en-GB"/>
          </a:p>
        </p:txBody>
      </p:sp>
      <p:grpSp>
        <p:nvGrpSpPr>
          <p:cNvPr id="344" name="组合 8"/>
          <p:cNvGrpSpPr/>
          <p:nvPr userDrawn="1"/>
        </p:nvGrpSpPr>
        <p:grpSpPr>
          <a:xfrm>
            <a:off x="1" y="309616"/>
            <a:ext cx="271771" cy="623877"/>
            <a:chOff x="0" y="464567"/>
            <a:chExt cx="407728" cy="1152525"/>
          </a:xfrm>
        </p:grpSpPr>
        <p:sp>
          <p:nvSpPr>
            <p:cNvPr id="1049359" name="矩形 9"/>
            <p:cNvSpPr/>
            <p:nvPr userDrawn="1"/>
          </p:nvSpPr>
          <p:spPr>
            <a:xfrm>
              <a:off x="0" y="464567"/>
              <a:ext cx="288032" cy="1152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zh-CN" altLang="en-US" sz="1200">
                <a:solidFill>
                  <a:prstClr val="white"/>
                </a:solidFill>
              </a:endParaRPr>
            </a:p>
          </p:txBody>
        </p:sp>
        <p:sp>
          <p:nvSpPr>
            <p:cNvPr id="1049360" name="矩形 10"/>
            <p:cNvSpPr/>
            <p:nvPr userDrawn="1"/>
          </p:nvSpPr>
          <p:spPr>
            <a:xfrm>
              <a:off x="350128" y="464567"/>
              <a:ext cx="57600" cy="1152525"/>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zh-CN" altLang="en-US" sz="1200">
                <a:solidFill>
                  <a:prstClr val="white"/>
                </a:solidFill>
              </a:endParaRPr>
            </a:p>
          </p:txBody>
        </p:sp>
      </p:grpSp>
    </p:spTree>
  </p:cSld>
  <p:clrMapOvr>
    <a:masterClrMapping/>
  </p:clrMapOvr>
  <p:transition spd="med">
    <p:dissolve/>
  </p:transition>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Slide #4">
    <p:spTree>
      <p:nvGrpSpPr>
        <p:cNvPr id="1" name=""/>
        <p:cNvGrpSpPr/>
        <p:nvPr/>
      </p:nvGrpSpPr>
      <p:grpSpPr>
        <a:xfrm>
          <a:off x="0" y="0"/>
          <a:ext cx="0" cy="0"/>
          <a:chOff x="0" y="0"/>
          <a:chExt cx="0" cy="0"/>
        </a:xfrm>
      </p:grpSpPr>
      <p:sp>
        <p:nvSpPr>
          <p:cNvPr id="1049601" name="Рисунок 5"/>
          <p:cNvSpPr>
            <a:spLocks noGrp="1"/>
          </p:cNvSpPr>
          <p:nvPr>
            <p:ph type="pic" sz="quarter" idx="12"/>
          </p:nvPr>
        </p:nvSpPr>
        <p:spPr>
          <a:xfrm>
            <a:off x="9190595" y="1410633"/>
            <a:ext cx="1640337" cy="2885143"/>
          </a:xfrm>
          <a:prstGeom prst="rect">
            <a:avLst/>
          </a:prstGeom>
        </p:spPr>
        <p:txBody>
          <a:bodyPr/>
          <a:lstStyle/>
          <a:p>
            <a:endParaRPr lang="en-US"/>
          </a:p>
        </p:txBody>
      </p:sp>
      <p:sp>
        <p:nvSpPr>
          <p:cNvPr id="1049602" name="Рисунок 5"/>
          <p:cNvSpPr>
            <a:spLocks noGrp="1"/>
          </p:cNvSpPr>
          <p:nvPr>
            <p:ph type="pic" sz="quarter" idx="10"/>
          </p:nvPr>
        </p:nvSpPr>
        <p:spPr>
          <a:xfrm>
            <a:off x="3514031" y="1410633"/>
            <a:ext cx="1640337" cy="2885143"/>
          </a:xfrm>
          <a:prstGeom prst="rect">
            <a:avLst/>
          </a:prstGeom>
        </p:spPr>
        <p:txBody>
          <a:bodyPr/>
          <a:lstStyle/>
          <a:p>
            <a:endParaRPr lang="en-US"/>
          </a:p>
        </p:txBody>
      </p:sp>
      <p:sp>
        <p:nvSpPr>
          <p:cNvPr id="1049603" name="Рисунок 5"/>
          <p:cNvSpPr>
            <a:spLocks noGrp="1"/>
          </p:cNvSpPr>
          <p:nvPr>
            <p:ph type="pic" sz="quarter" idx="11"/>
          </p:nvPr>
        </p:nvSpPr>
        <p:spPr>
          <a:xfrm>
            <a:off x="6352313" y="1410633"/>
            <a:ext cx="1640337" cy="2885143"/>
          </a:xfrm>
          <a:prstGeom prst="rect">
            <a:avLst/>
          </a:prstGeom>
        </p:spPr>
        <p:txBody>
          <a:bodyPr/>
          <a:lstStyle/>
          <a:p>
            <a:endParaRPr lang="en-US"/>
          </a:p>
        </p:txBody>
      </p:sp>
      <p:grpSp>
        <p:nvGrpSpPr>
          <p:cNvPr id="438" name="组合 4"/>
          <p:cNvGrpSpPr/>
          <p:nvPr userDrawn="1"/>
        </p:nvGrpSpPr>
        <p:grpSpPr>
          <a:xfrm>
            <a:off x="1" y="309616"/>
            <a:ext cx="271771" cy="623877"/>
            <a:chOff x="0" y="464567"/>
            <a:chExt cx="407728" cy="1152525"/>
          </a:xfrm>
        </p:grpSpPr>
        <p:sp>
          <p:nvSpPr>
            <p:cNvPr id="1049604" name="矩形 8"/>
            <p:cNvSpPr/>
            <p:nvPr userDrawn="1"/>
          </p:nvSpPr>
          <p:spPr>
            <a:xfrm>
              <a:off x="0" y="464567"/>
              <a:ext cx="288032" cy="1152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zh-CN" altLang="en-US" sz="1200">
                <a:solidFill>
                  <a:prstClr val="white"/>
                </a:solidFill>
              </a:endParaRPr>
            </a:p>
          </p:txBody>
        </p:sp>
        <p:sp>
          <p:nvSpPr>
            <p:cNvPr id="1049605" name="矩形 9"/>
            <p:cNvSpPr/>
            <p:nvPr userDrawn="1"/>
          </p:nvSpPr>
          <p:spPr>
            <a:xfrm>
              <a:off x="350128" y="464567"/>
              <a:ext cx="57600" cy="1152525"/>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zh-CN" altLang="en-US" sz="1200">
                <a:solidFill>
                  <a:prstClr val="white"/>
                </a:solidFill>
              </a:endParaRPr>
            </a:p>
          </p:txBody>
        </p:sp>
      </p:grpSp>
    </p:spTree>
  </p:cSld>
  <p:clrMapOvr>
    <a:masterClrMapping/>
  </p:clrMapOvr>
  <p:transition spd="slow" advClick="0" advTm="1000">
    <p:push/>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3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spd="med">
    <p:dissolv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1049380" name="日期占位符 4"/>
          <p:cNvSpPr>
            <a:spLocks noGrp="1"/>
          </p:cNvSpPr>
          <p:nvPr>
            <p:ph type="dt" sz="half" idx="10"/>
          </p:nvPr>
        </p:nvSpPr>
        <p:spPr>
          <a:xfrm>
            <a:off x="609601" y="6356353"/>
            <a:ext cx="2844800" cy="365125"/>
          </a:xfrm>
          <a:prstGeom prst="rect">
            <a:avLst/>
          </a:prstGeom>
        </p:spPr>
        <p:txBody>
          <a:bodyPr/>
          <a:lstStyle/>
          <a:p>
            <a:fld id="{E389472F-A5DA-4179-B9F8-99F9FACC98FA}" type="datetime1">
              <a:rPr lang="zh-CN" altLang="en-US" smtClean="0"/>
              <a:t>2020/7/10</a:t>
            </a:fld>
            <a:endParaRPr lang="zh-CN" altLang="en-US"/>
          </a:p>
        </p:txBody>
      </p:sp>
      <p:sp>
        <p:nvSpPr>
          <p:cNvPr id="1049381" name="页脚占位符 5"/>
          <p:cNvSpPr>
            <a:spLocks noGrp="1"/>
          </p:cNvSpPr>
          <p:nvPr>
            <p:ph type="ftr" sz="quarter" idx="11"/>
          </p:nvPr>
        </p:nvSpPr>
        <p:spPr>
          <a:xfrm>
            <a:off x="4165600" y="6356353"/>
            <a:ext cx="3860800" cy="365125"/>
          </a:xfrm>
          <a:prstGeom prst="rect">
            <a:avLst/>
          </a:prstGeom>
        </p:spPr>
        <p:txBody>
          <a:bodyPr/>
          <a:lstStyle/>
          <a:p>
            <a:endParaRPr lang="zh-CN" altLang="en-US"/>
          </a:p>
        </p:txBody>
      </p:sp>
    </p:spTree>
  </p:cSld>
  <p:clrMapOvr>
    <a:masterClrMapping/>
  </p:clrMapOvr>
  <p:transition spd="med">
    <p:dissolv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579"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p>
        </p:txBody>
      </p:sp>
      <p:sp>
        <p:nvSpPr>
          <p:cNvPr id="1049580"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54" indent="0">
              <a:buNone/>
              <a:defRPr sz="3733"/>
            </a:lvl2pPr>
            <a:lvl3pPr marL="1219109" indent="0">
              <a:buNone/>
              <a:defRPr sz="3200"/>
            </a:lvl3pPr>
            <a:lvl4pPr marL="1828663" indent="0">
              <a:buNone/>
              <a:defRPr sz="2667"/>
            </a:lvl4pPr>
            <a:lvl5pPr marL="2438217" indent="0">
              <a:buNone/>
              <a:defRPr sz="2667"/>
            </a:lvl5pPr>
            <a:lvl6pPr marL="3047771" indent="0">
              <a:buNone/>
              <a:defRPr sz="2667"/>
            </a:lvl6pPr>
            <a:lvl7pPr marL="3657326" indent="0">
              <a:buNone/>
              <a:defRPr sz="2667"/>
            </a:lvl7pPr>
            <a:lvl8pPr marL="4266880" indent="0">
              <a:buNone/>
              <a:defRPr sz="2667"/>
            </a:lvl8pPr>
            <a:lvl9pPr marL="4876434" indent="0">
              <a:buNone/>
              <a:defRPr sz="2667"/>
            </a:lvl9pPr>
          </a:lstStyle>
          <a:p>
            <a:pPr lvl="0"/>
            <a:endParaRPr lang="en-US" noProof="0"/>
          </a:p>
        </p:txBody>
      </p:sp>
      <p:sp>
        <p:nvSpPr>
          <p:cNvPr id="1049581" name="Text Placeholder 3"/>
          <p:cNvSpPr>
            <a:spLocks noGrp="1"/>
          </p:cNvSpPr>
          <p:nvPr>
            <p:ph type="body" sz="half" idx="2"/>
          </p:nvPr>
        </p:nvSpPr>
        <p:spPr>
          <a:xfrm>
            <a:off x="2389717" y="5367339"/>
            <a:ext cx="7315200" cy="804863"/>
          </a:xfrm>
        </p:spPr>
        <p:txBody>
          <a:bodyPr/>
          <a:lstStyle>
            <a:lvl1pPr marL="0" indent="0">
              <a:buNone/>
              <a:defRPr sz="1867"/>
            </a:lvl1pPr>
            <a:lvl2pPr marL="609554" indent="0">
              <a:buNone/>
              <a:defRPr sz="1600"/>
            </a:lvl2pPr>
            <a:lvl3pPr marL="1219109" indent="0">
              <a:buNone/>
              <a:defRPr sz="1333"/>
            </a:lvl3pPr>
            <a:lvl4pPr marL="1828663" indent="0">
              <a:buNone/>
              <a:defRPr sz="1200"/>
            </a:lvl4pPr>
            <a:lvl5pPr marL="2438217" indent="0">
              <a:buNone/>
              <a:defRPr sz="1200"/>
            </a:lvl5pPr>
            <a:lvl6pPr marL="3047771" indent="0">
              <a:buNone/>
              <a:defRPr sz="1200"/>
            </a:lvl6pPr>
            <a:lvl7pPr marL="3657326" indent="0">
              <a:buNone/>
              <a:defRPr sz="1200"/>
            </a:lvl7pPr>
            <a:lvl8pPr marL="4266880" indent="0">
              <a:buNone/>
              <a:defRPr sz="1200"/>
            </a:lvl8pPr>
            <a:lvl9pPr marL="4876434" indent="0">
              <a:buNone/>
              <a:defRPr sz="1200"/>
            </a:lvl9pPr>
          </a:lstStyle>
          <a:p>
            <a:pPr lvl="0"/>
            <a:r>
              <a:rPr lang="en-US"/>
              <a:t>Click to edit Master text styles</a:t>
            </a:r>
          </a:p>
        </p:txBody>
      </p:sp>
      <p:sp>
        <p:nvSpPr>
          <p:cNvPr id="1049582" name="Date Placeholder 3"/>
          <p:cNvSpPr>
            <a:spLocks noGrp="1"/>
          </p:cNvSpPr>
          <p:nvPr>
            <p:ph type="dt" sz="half" idx="10"/>
          </p:nvPr>
        </p:nvSpPr>
        <p:spPr/>
        <p:txBody>
          <a:bodyPr/>
          <a:lstStyle/>
          <a:p>
            <a:fld id="{5A6EEDE9-7B49-46EF-900E-82026D31227D}" type="datetimeFigureOut">
              <a:rPr lang="en-US" altLang="zh-CN"/>
              <a:t>7/10/20</a:t>
            </a:fld>
            <a:endParaRPr lang="en-US" altLang="zh-CN"/>
          </a:p>
        </p:txBody>
      </p:sp>
      <p:sp>
        <p:nvSpPr>
          <p:cNvPr id="1049583" name="Footer Placeholder 4"/>
          <p:cNvSpPr>
            <a:spLocks noGrp="1"/>
          </p:cNvSpPr>
          <p:nvPr>
            <p:ph type="ftr" sz="quarter" idx="11"/>
          </p:nvPr>
        </p:nvSpPr>
        <p:spPr/>
        <p:txBody>
          <a:bodyPr/>
          <a:lstStyle/>
          <a:p>
            <a:endParaRPr lang="zh-CN" altLang="zh-CN"/>
          </a:p>
        </p:txBody>
      </p:sp>
      <p:sp>
        <p:nvSpPr>
          <p:cNvPr id="1049584" name="Slide Number Placeholder 5"/>
          <p:cNvSpPr>
            <a:spLocks noGrp="1"/>
          </p:cNvSpPr>
          <p:nvPr>
            <p:ph type="sldNum" sz="quarter" idx="12"/>
          </p:nvPr>
        </p:nvSpPr>
        <p:spPr/>
        <p:txBody>
          <a:bodyPr/>
          <a:lstStyle/>
          <a:p>
            <a:fld id="{D9E0F45A-3809-481F-96A0-13435A638D86}" type="slidenum">
              <a:rPr lang="en-US" altLang="zh-CN"/>
              <a:t>‹#›</a:t>
            </a:fld>
            <a:endParaRPr lang="en-US" altLang="zh-CN"/>
          </a:p>
        </p:txBody>
      </p:sp>
    </p:spTree>
  </p:cSld>
  <p:clrMapOvr>
    <a:masterClrMapping/>
  </p:clrMapOvr>
  <p:transition spd="med">
    <p:dissolv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cSld>
  <p:clrMapOvr>
    <a:masterClrMapping/>
  </p:clrMapOvr>
  <p:transition spd="med">
    <p:dissolv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
        <p:nvSpPr>
          <p:cNvPr id="1049377" name="日期占位符 3"/>
          <p:cNvSpPr>
            <a:spLocks noGrp="1"/>
          </p:cNvSpPr>
          <p:nvPr>
            <p:ph type="dt" sz="half" idx="10"/>
          </p:nvPr>
        </p:nvSpPr>
        <p:spPr>
          <a:xfrm>
            <a:off x="609601" y="6356353"/>
            <a:ext cx="2844800" cy="365125"/>
          </a:xfrm>
          <a:prstGeom prst="rect">
            <a:avLst/>
          </a:prstGeom>
        </p:spPr>
        <p:txBody>
          <a:bodyPr/>
          <a:lstStyle/>
          <a:p>
            <a:pPr algn="ctr" fontAlgn="base">
              <a:spcBef>
                <a:spcPct val="0"/>
              </a:spcBef>
              <a:spcAft>
                <a:spcPct val="0"/>
              </a:spcAft>
            </a:pPr>
            <a:fld id="{68BCBD30-92A3-41D3-B856-2D8D66AD7106}" type="datetime1">
              <a:rPr lang="zh-CN" altLang="en-US" sz="2800">
                <a:solidFill>
                  <a:srgbClr val="000000"/>
                </a:solidFill>
                <a:sym typeface="Gill Sans" charset="0"/>
              </a:rPr>
              <a:pPr algn="ctr" fontAlgn="base">
                <a:spcBef>
                  <a:spcPct val="0"/>
                </a:spcBef>
                <a:spcAft>
                  <a:spcPct val="0"/>
                </a:spcAft>
              </a:pPr>
              <a:t>2020/7/10</a:t>
            </a:fld>
            <a:endParaRPr lang="zh-CN" altLang="en-US" sz="2800">
              <a:solidFill>
                <a:srgbClr val="000000"/>
              </a:solidFill>
              <a:sym typeface="Gill Sans" charset="0"/>
            </a:endParaRPr>
          </a:p>
        </p:txBody>
      </p:sp>
      <p:sp>
        <p:nvSpPr>
          <p:cNvPr id="1049378" name="页脚占位符 4"/>
          <p:cNvSpPr>
            <a:spLocks noGrp="1"/>
          </p:cNvSpPr>
          <p:nvPr>
            <p:ph type="ftr" sz="quarter" idx="11"/>
          </p:nvPr>
        </p:nvSpPr>
        <p:spPr>
          <a:xfrm>
            <a:off x="4165600" y="6356353"/>
            <a:ext cx="3860800" cy="365125"/>
          </a:xfrm>
          <a:prstGeom prst="rect">
            <a:avLst/>
          </a:prstGeom>
        </p:spPr>
        <p:txBody>
          <a:bodyPr/>
          <a:lstStyle/>
          <a:p>
            <a:pPr fontAlgn="base">
              <a:spcBef>
                <a:spcPct val="0"/>
              </a:spcBef>
              <a:spcAft>
                <a:spcPct val="0"/>
              </a:spcAft>
            </a:pPr>
            <a:endParaRPr lang="zh-CN" altLang="en-US" sz="2800">
              <a:solidFill>
                <a:srgbClr val="000000"/>
              </a:solidFill>
              <a:sym typeface="Gill Sans" charset="0"/>
            </a:endParaRPr>
          </a:p>
        </p:txBody>
      </p:sp>
      <p:sp>
        <p:nvSpPr>
          <p:cNvPr id="1049379" name="灯片编号占位符 5"/>
          <p:cNvSpPr>
            <a:spLocks noGrp="1"/>
          </p:cNvSpPr>
          <p:nvPr>
            <p:ph type="sldNum" sz="quarter" idx="12"/>
          </p:nvPr>
        </p:nvSpPr>
        <p:spPr>
          <a:xfrm>
            <a:off x="8737600" y="6356353"/>
            <a:ext cx="2844800" cy="365125"/>
          </a:xfrm>
          <a:prstGeom prst="rect">
            <a:avLst/>
          </a:prstGeom>
        </p:spPr>
        <p:txBody>
          <a:bodyPr/>
          <a:lstStyle/>
          <a:p>
            <a:pPr algn="ctr" fontAlgn="base">
              <a:spcBef>
                <a:spcPct val="0"/>
              </a:spcBef>
              <a:spcAft>
                <a:spcPct val="0"/>
              </a:spcAft>
            </a:pPr>
            <a:fld id="{B67B34C1-29DF-48A7-B438-B832F2B2885C}" type="slidenum">
              <a:rPr lang="zh-CN" altLang="en-US" sz="2800">
                <a:solidFill>
                  <a:srgbClr val="000000"/>
                </a:solidFill>
                <a:sym typeface="Gill Sans" charset="0"/>
              </a:rPr>
              <a:pPr algn="ctr" fontAlgn="base">
                <a:spcBef>
                  <a:spcPct val="0"/>
                </a:spcBef>
                <a:spcAft>
                  <a:spcPct val="0"/>
                </a:spcAft>
              </a:pPr>
              <a:t>‹#›</a:t>
            </a:fld>
            <a:endParaRPr lang="zh-CN" altLang="en-US" sz="2800">
              <a:solidFill>
                <a:srgbClr val="000000"/>
              </a:solidFill>
              <a:sym typeface="Gill Sans" charset="0"/>
            </a:endParaRPr>
          </a:p>
        </p:txBody>
      </p:sp>
    </p:spTree>
  </p:cSld>
  <p:clrMapOvr>
    <a:masterClrMapping/>
  </p:clrMapOvr>
  <p:transition spd="med">
    <p:dissolv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Portfolio #2">
    <p:spTree>
      <p:nvGrpSpPr>
        <p:cNvPr id="1" name=""/>
        <p:cNvGrpSpPr/>
        <p:nvPr/>
      </p:nvGrpSpPr>
      <p:grpSpPr>
        <a:xfrm>
          <a:off x="0" y="0"/>
          <a:ext cx="0" cy="0"/>
          <a:chOff x="0" y="0"/>
          <a:chExt cx="0" cy="0"/>
        </a:xfrm>
      </p:grpSpPr>
      <p:sp>
        <p:nvSpPr>
          <p:cNvPr id="1049388" name="Picture Placeholder 6"/>
          <p:cNvSpPr>
            <a:spLocks noGrp="1"/>
          </p:cNvSpPr>
          <p:nvPr>
            <p:ph type="pic" sz="quarter" idx="10" hasCustomPrompt="1"/>
          </p:nvPr>
        </p:nvSpPr>
        <p:spPr>
          <a:xfrm>
            <a:off x="609599" y="1905000"/>
            <a:ext cx="2724912" cy="3813048"/>
          </a:xfrm>
          <a:solidFill>
            <a:srgbClr val="DAE2E2"/>
          </a:solidFill>
        </p:spPr>
        <p:txBody>
          <a:bodyPr>
            <a:normAutofit/>
          </a:bodyPr>
          <a:lstStyle>
            <a:lvl1pPr marL="0" indent="0">
              <a:buNone/>
              <a:defRPr sz="1000"/>
            </a:lvl1pPr>
          </a:lstStyle>
          <a:p>
            <a:r>
              <a:rPr lang="en-US"/>
              <a:t>Portfolio#</a:t>
            </a:r>
          </a:p>
        </p:txBody>
      </p:sp>
      <p:sp>
        <p:nvSpPr>
          <p:cNvPr id="1049389" name="Picture Placeholder 6"/>
          <p:cNvSpPr>
            <a:spLocks noGrp="1"/>
          </p:cNvSpPr>
          <p:nvPr>
            <p:ph type="pic" sz="quarter" idx="11" hasCustomPrompt="1"/>
          </p:nvPr>
        </p:nvSpPr>
        <p:spPr>
          <a:xfrm>
            <a:off x="3354386" y="1904998"/>
            <a:ext cx="2724912" cy="3813048"/>
          </a:xfrm>
          <a:solidFill>
            <a:srgbClr val="DAE2E2"/>
          </a:solidFill>
        </p:spPr>
        <p:txBody>
          <a:bodyPr>
            <a:normAutofit/>
          </a:bodyPr>
          <a:lstStyle>
            <a:lvl1pPr marL="0" indent="0">
              <a:buNone/>
              <a:defRPr sz="1000"/>
            </a:lvl1pPr>
          </a:lstStyle>
          <a:p>
            <a:r>
              <a:rPr lang="en-US"/>
              <a:t>Portfolio#</a:t>
            </a:r>
          </a:p>
        </p:txBody>
      </p:sp>
      <p:sp>
        <p:nvSpPr>
          <p:cNvPr id="1049390" name="Picture Placeholder 6"/>
          <p:cNvSpPr>
            <a:spLocks noGrp="1"/>
          </p:cNvSpPr>
          <p:nvPr>
            <p:ph type="pic" sz="quarter" idx="12" hasCustomPrompt="1"/>
          </p:nvPr>
        </p:nvSpPr>
        <p:spPr>
          <a:xfrm>
            <a:off x="6102349" y="1905000"/>
            <a:ext cx="2724912" cy="3813048"/>
          </a:xfrm>
          <a:solidFill>
            <a:srgbClr val="DAE2E2"/>
          </a:solidFill>
        </p:spPr>
        <p:txBody>
          <a:bodyPr>
            <a:normAutofit/>
          </a:bodyPr>
          <a:lstStyle>
            <a:lvl1pPr marL="0" indent="0">
              <a:buNone/>
              <a:defRPr sz="1000"/>
            </a:lvl1pPr>
          </a:lstStyle>
          <a:p>
            <a:r>
              <a:rPr lang="en-US"/>
              <a:t>Portfolio#</a:t>
            </a:r>
          </a:p>
        </p:txBody>
      </p:sp>
      <p:sp>
        <p:nvSpPr>
          <p:cNvPr id="1049391" name="Picture Placeholder 6"/>
          <p:cNvSpPr>
            <a:spLocks noGrp="1"/>
          </p:cNvSpPr>
          <p:nvPr>
            <p:ph type="pic" sz="quarter" idx="13" hasCustomPrompt="1"/>
          </p:nvPr>
        </p:nvSpPr>
        <p:spPr>
          <a:xfrm>
            <a:off x="8848724" y="1904998"/>
            <a:ext cx="2724912" cy="3813048"/>
          </a:xfrm>
          <a:solidFill>
            <a:srgbClr val="DAE2E2"/>
          </a:solidFill>
        </p:spPr>
        <p:txBody>
          <a:bodyPr>
            <a:normAutofit/>
          </a:bodyPr>
          <a:lstStyle>
            <a:lvl1pPr marL="0" indent="0">
              <a:buNone/>
              <a:defRPr sz="1000"/>
            </a:lvl1pPr>
          </a:lstStyle>
          <a:p>
            <a:r>
              <a:rPr lang="en-US"/>
              <a:t>Portfolio#</a:t>
            </a:r>
          </a:p>
        </p:txBody>
      </p:sp>
    </p:spTree>
  </p:cSld>
  <p:clrMapOvr>
    <a:masterClrMapping/>
  </p:clrMapOvr>
  <p:transition spd="med">
    <p:dissolv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pSp>
        <p:nvGrpSpPr>
          <p:cNvPr id="189" name="组合 6"/>
          <p:cNvGrpSpPr/>
          <p:nvPr userDrawn="1"/>
        </p:nvGrpSpPr>
        <p:grpSpPr>
          <a:xfrm>
            <a:off x="1" y="309616"/>
            <a:ext cx="271771" cy="623877"/>
            <a:chOff x="0" y="464567"/>
            <a:chExt cx="407728" cy="1152525"/>
          </a:xfrm>
        </p:grpSpPr>
        <p:sp>
          <p:nvSpPr>
            <p:cNvPr id="1048639" name="矩形 7"/>
            <p:cNvSpPr/>
            <p:nvPr userDrawn="1"/>
          </p:nvSpPr>
          <p:spPr>
            <a:xfrm>
              <a:off x="0" y="464567"/>
              <a:ext cx="288032" cy="1152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zh-CN" altLang="en-US" sz="1200">
                <a:solidFill>
                  <a:prstClr val="white"/>
                </a:solidFill>
              </a:endParaRPr>
            </a:p>
          </p:txBody>
        </p:sp>
        <p:sp>
          <p:nvSpPr>
            <p:cNvPr id="1048640" name="矩形 8"/>
            <p:cNvSpPr/>
            <p:nvPr userDrawn="1"/>
          </p:nvSpPr>
          <p:spPr>
            <a:xfrm>
              <a:off x="350128" y="464567"/>
              <a:ext cx="57600" cy="1152525"/>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zh-CN" altLang="en-US" sz="1200">
                <a:solidFill>
                  <a:prstClr val="white"/>
                </a:solidFill>
              </a:endParaRPr>
            </a:p>
          </p:txBody>
        </p:sp>
      </p:grpSp>
    </p:spTree>
  </p:cSld>
  <p:clrMapOvr>
    <a:masterClrMapping/>
  </p:clrMapOvr>
  <p:transition spd="med">
    <p:dissolv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Picture Time Line">
    <p:spTree>
      <p:nvGrpSpPr>
        <p:cNvPr id="1" name=""/>
        <p:cNvGrpSpPr/>
        <p:nvPr/>
      </p:nvGrpSpPr>
      <p:grpSpPr>
        <a:xfrm>
          <a:off x="0" y="0"/>
          <a:ext cx="0" cy="0"/>
          <a:chOff x="0" y="0"/>
          <a:chExt cx="0" cy="0"/>
        </a:xfrm>
      </p:grpSpPr>
      <p:sp>
        <p:nvSpPr>
          <p:cNvPr id="1049283" name="Picture Placeholder 4"/>
          <p:cNvSpPr>
            <a:spLocks noGrp="1"/>
          </p:cNvSpPr>
          <p:nvPr>
            <p:ph type="pic" sz="quarter" idx="10"/>
          </p:nvPr>
        </p:nvSpPr>
        <p:spPr>
          <a:xfrm flipH="1">
            <a:off x="2449032" y="1600199"/>
            <a:ext cx="3127248" cy="2121408"/>
          </a:xfrm>
          <a:prstGeom prst="rect">
            <a:avLst/>
          </a:prstGeom>
          <a:solidFill>
            <a:schemeClr val="bg1">
              <a:lumMod val="75000"/>
            </a:schemeClr>
          </a:solidFill>
        </p:spPr>
        <p:txBody>
          <a:bodyPr/>
          <a:lstStyle>
            <a:lvl1pPr marL="0" indent="0">
              <a:buNone/>
              <a:defRPr sz="1000">
                <a:latin typeface="微软雅黑" panose="020B0503020204020204" pitchFamily="34" charset="-122"/>
              </a:defRPr>
            </a:lvl1pPr>
          </a:lstStyle>
          <a:p>
            <a:pPr lvl="0"/>
            <a:r>
              <a:rPr lang="en-US" noProof="0" dirty="0"/>
              <a:t>Click icon to add picture</a:t>
            </a:r>
          </a:p>
        </p:txBody>
      </p:sp>
      <p:sp>
        <p:nvSpPr>
          <p:cNvPr id="1049284" name="Picture Placeholder 4"/>
          <p:cNvSpPr>
            <a:spLocks noGrp="1"/>
          </p:cNvSpPr>
          <p:nvPr>
            <p:ph type="pic" sz="quarter" idx="11"/>
          </p:nvPr>
        </p:nvSpPr>
        <p:spPr>
          <a:xfrm flipH="1">
            <a:off x="8002772" y="3123297"/>
            <a:ext cx="3127248" cy="2212848"/>
          </a:xfrm>
          <a:prstGeom prst="rect">
            <a:avLst/>
          </a:prstGeom>
          <a:solidFill>
            <a:schemeClr val="bg1">
              <a:lumMod val="75000"/>
            </a:schemeClr>
          </a:solidFill>
        </p:spPr>
        <p:txBody>
          <a:bodyPr/>
          <a:lstStyle>
            <a:lvl1pPr marL="0" indent="0">
              <a:buNone/>
              <a:defRPr sz="1000">
                <a:latin typeface="微软雅黑" panose="020B0503020204020204" pitchFamily="34" charset="-122"/>
              </a:defRPr>
            </a:lvl1pPr>
          </a:lstStyle>
          <a:p>
            <a:pPr lvl="0"/>
            <a:r>
              <a:rPr lang="en-US" noProof="0" dirty="0"/>
              <a:t>Click icon to add picture</a:t>
            </a:r>
          </a:p>
        </p:txBody>
      </p:sp>
    </p:spTree>
  </p:cSld>
  <p:clrMapOvr>
    <a:masterClrMapping/>
  </p:clrMapOvr>
  <p:transition spd="med">
    <p:dissolv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Picture Time Line #2">
    <p:spTree>
      <p:nvGrpSpPr>
        <p:cNvPr id="1" name=""/>
        <p:cNvGrpSpPr/>
        <p:nvPr/>
      </p:nvGrpSpPr>
      <p:grpSpPr>
        <a:xfrm>
          <a:off x="0" y="0"/>
          <a:ext cx="0" cy="0"/>
          <a:chOff x="0" y="0"/>
          <a:chExt cx="0" cy="0"/>
        </a:xfrm>
      </p:grpSpPr>
      <p:sp>
        <p:nvSpPr>
          <p:cNvPr id="1049571" name="Picture Placeholder 4"/>
          <p:cNvSpPr>
            <a:spLocks noGrp="1"/>
          </p:cNvSpPr>
          <p:nvPr>
            <p:ph type="pic" sz="quarter" idx="10"/>
          </p:nvPr>
        </p:nvSpPr>
        <p:spPr>
          <a:xfrm flipH="1">
            <a:off x="1077438" y="1600200"/>
            <a:ext cx="3127248" cy="2121408"/>
          </a:xfrm>
          <a:prstGeom prst="rect">
            <a:avLst/>
          </a:prstGeom>
          <a:solidFill>
            <a:schemeClr val="bg1">
              <a:lumMod val="75000"/>
            </a:schemeClr>
          </a:solidFill>
        </p:spPr>
        <p:txBody>
          <a:bodyPr/>
          <a:lstStyle>
            <a:lvl1pPr marL="0" indent="0">
              <a:buNone/>
              <a:defRPr sz="1000">
                <a:latin typeface="微软雅黑" panose="020B0503020204020204" pitchFamily="34" charset="-122"/>
              </a:defRPr>
            </a:lvl1pPr>
          </a:lstStyle>
          <a:p>
            <a:pPr lvl="0"/>
            <a:r>
              <a:rPr lang="en-US" noProof="0" dirty="0"/>
              <a:t>Click icon to add picture</a:t>
            </a:r>
          </a:p>
        </p:txBody>
      </p:sp>
      <p:sp>
        <p:nvSpPr>
          <p:cNvPr id="1049572" name="Picture Placeholder 4"/>
          <p:cNvSpPr>
            <a:spLocks noGrp="1"/>
          </p:cNvSpPr>
          <p:nvPr>
            <p:ph type="pic" sz="quarter" idx="11"/>
          </p:nvPr>
        </p:nvSpPr>
        <p:spPr>
          <a:xfrm flipH="1">
            <a:off x="7226590" y="3123298"/>
            <a:ext cx="3127248" cy="2121408"/>
          </a:xfrm>
          <a:prstGeom prst="rect">
            <a:avLst/>
          </a:prstGeom>
          <a:solidFill>
            <a:schemeClr val="bg1">
              <a:lumMod val="75000"/>
            </a:schemeClr>
          </a:solidFill>
        </p:spPr>
        <p:txBody>
          <a:bodyPr/>
          <a:lstStyle>
            <a:lvl1pPr marL="0" indent="0">
              <a:buNone/>
              <a:defRPr sz="1000">
                <a:latin typeface="微软雅黑" panose="020B0503020204020204" pitchFamily="34" charset="-122"/>
              </a:defRPr>
            </a:lvl1pPr>
          </a:lstStyle>
          <a:p>
            <a:pPr lvl="0"/>
            <a:r>
              <a:rPr lang="en-US" noProof="0" dirty="0"/>
              <a:t>Click icon to add picture</a:t>
            </a:r>
          </a:p>
        </p:txBody>
      </p:sp>
    </p:spTree>
  </p:cSld>
  <p:clrMapOvr>
    <a:masterClrMapping/>
  </p:clrMapOvr>
  <p:transition spd="med">
    <p:dissolv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Creative Portfolio">
    <p:spTree>
      <p:nvGrpSpPr>
        <p:cNvPr id="1" name=""/>
        <p:cNvGrpSpPr/>
        <p:nvPr/>
      </p:nvGrpSpPr>
      <p:grpSpPr>
        <a:xfrm>
          <a:off x="0" y="0"/>
          <a:ext cx="0" cy="0"/>
          <a:chOff x="0" y="0"/>
          <a:chExt cx="0" cy="0"/>
        </a:xfrm>
      </p:grpSpPr>
      <p:sp>
        <p:nvSpPr>
          <p:cNvPr id="1049348" name="Picture Placeholder 10"/>
          <p:cNvSpPr>
            <a:spLocks noGrp="1"/>
          </p:cNvSpPr>
          <p:nvPr>
            <p:ph type="pic" sz="quarter" idx="11"/>
          </p:nvPr>
        </p:nvSpPr>
        <p:spPr>
          <a:xfrm>
            <a:off x="2435225" y="1828799"/>
            <a:ext cx="1828800" cy="1828800"/>
          </a:xfrm>
          <a:prstGeom prst="rect">
            <a:avLst/>
          </a:prstGeom>
          <a:solidFill>
            <a:schemeClr val="bg1">
              <a:lumMod val="75000"/>
            </a:schemeClr>
          </a:solidFill>
        </p:spPr>
        <p:txBody>
          <a:bodyPr/>
          <a:lstStyle>
            <a:lvl1pPr marL="0" indent="0">
              <a:buNone/>
              <a:defRPr sz="1000">
                <a:latin typeface="微软雅黑" panose="020B0503020204020204" pitchFamily="34" charset="-122"/>
              </a:defRPr>
            </a:lvl1pPr>
          </a:lstStyle>
          <a:p>
            <a:pPr lvl="0"/>
            <a:r>
              <a:rPr lang="en-US" noProof="0" dirty="0"/>
              <a:t>Click icon to add picture</a:t>
            </a:r>
          </a:p>
        </p:txBody>
      </p:sp>
      <p:sp>
        <p:nvSpPr>
          <p:cNvPr id="1049349" name="Picture Placeholder 10"/>
          <p:cNvSpPr>
            <a:spLocks noGrp="1"/>
          </p:cNvSpPr>
          <p:nvPr>
            <p:ph type="pic" sz="quarter" idx="12"/>
          </p:nvPr>
        </p:nvSpPr>
        <p:spPr>
          <a:xfrm>
            <a:off x="4264025" y="1828799"/>
            <a:ext cx="1828800" cy="1828800"/>
          </a:xfrm>
          <a:prstGeom prst="rect">
            <a:avLst/>
          </a:prstGeom>
          <a:solidFill>
            <a:schemeClr val="bg1">
              <a:lumMod val="75000"/>
            </a:schemeClr>
          </a:solidFill>
        </p:spPr>
        <p:txBody>
          <a:bodyPr/>
          <a:lstStyle>
            <a:lvl1pPr marL="0" indent="0">
              <a:buNone/>
              <a:defRPr sz="1000">
                <a:latin typeface="微软雅黑" panose="020B0503020204020204" pitchFamily="34" charset="-122"/>
              </a:defRPr>
            </a:lvl1pPr>
          </a:lstStyle>
          <a:p>
            <a:pPr lvl="0"/>
            <a:r>
              <a:rPr lang="en-US" noProof="0" dirty="0"/>
              <a:t>Click icon to add picture</a:t>
            </a:r>
          </a:p>
        </p:txBody>
      </p:sp>
      <p:sp>
        <p:nvSpPr>
          <p:cNvPr id="1049350" name="Picture Placeholder 10"/>
          <p:cNvSpPr>
            <a:spLocks noGrp="1"/>
          </p:cNvSpPr>
          <p:nvPr>
            <p:ph type="pic" sz="quarter" idx="13"/>
          </p:nvPr>
        </p:nvSpPr>
        <p:spPr>
          <a:xfrm>
            <a:off x="6096000" y="1828799"/>
            <a:ext cx="1828800" cy="1828800"/>
          </a:xfrm>
          <a:prstGeom prst="rect">
            <a:avLst/>
          </a:prstGeom>
          <a:solidFill>
            <a:schemeClr val="bg1">
              <a:lumMod val="75000"/>
            </a:schemeClr>
          </a:solidFill>
        </p:spPr>
        <p:txBody>
          <a:bodyPr/>
          <a:lstStyle>
            <a:lvl1pPr marL="0" indent="0">
              <a:buNone/>
              <a:defRPr sz="1000">
                <a:latin typeface="微软雅黑" panose="020B0503020204020204" pitchFamily="34" charset="-122"/>
              </a:defRPr>
            </a:lvl1pPr>
          </a:lstStyle>
          <a:p>
            <a:pPr lvl="0"/>
            <a:r>
              <a:rPr lang="en-US" noProof="0" dirty="0"/>
              <a:t>Click icon to add picture</a:t>
            </a:r>
          </a:p>
        </p:txBody>
      </p:sp>
      <p:sp>
        <p:nvSpPr>
          <p:cNvPr id="1049351" name="Picture Placeholder 10"/>
          <p:cNvSpPr>
            <a:spLocks noGrp="1"/>
          </p:cNvSpPr>
          <p:nvPr>
            <p:ph type="pic" sz="quarter" idx="14"/>
          </p:nvPr>
        </p:nvSpPr>
        <p:spPr>
          <a:xfrm>
            <a:off x="2435225" y="3657600"/>
            <a:ext cx="1828800" cy="1828800"/>
          </a:xfrm>
          <a:prstGeom prst="rect">
            <a:avLst/>
          </a:prstGeom>
          <a:solidFill>
            <a:schemeClr val="bg1">
              <a:lumMod val="75000"/>
            </a:schemeClr>
          </a:solidFill>
        </p:spPr>
        <p:txBody>
          <a:bodyPr/>
          <a:lstStyle>
            <a:lvl1pPr marL="0" indent="0">
              <a:buNone/>
              <a:defRPr sz="1000">
                <a:latin typeface="微软雅黑" panose="020B0503020204020204" pitchFamily="34" charset="-122"/>
              </a:defRPr>
            </a:lvl1pPr>
          </a:lstStyle>
          <a:p>
            <a:pPr lvl="0"/>
            <a:r>
              <a:rPr lang="en-US" noProof="0" dirty="0"/>
              <a:t>Click icon to add picture</a:t>
            </a:r>
          </a:p>
        </p:txBody>
      </p:sp>
      <p:sp>
        <p:nvSpPr>
          <p:cNvPr id="1049352" name="Picture Placeholder 10"/>
          <p:cNvSpPr>
            <a:spLocks noGrp="1"/>
          </p:cNvSpPr>
          <p:nvPr>
            <p:ph type="pic" sz="quarter" idx="15"/>
          </p:nvPr>
        </p:nvSpPr>
        <p:spPr>
          <a:xfrm>
            <a:off x="4264026" y="3657600"/>
            <a:ext cx="3657600" cy="1828800"/>
          </a:xfrm>
          <a:prstGeom prst="rect">
            <a:avLst/>
          </a:prstGeom>
          <a:solidFill>
            <a:schemeClr val="bg1">
              <a:lumMod val="75000"/>
            </a:schemeClr>
          </a:solidFill>
        </p:spPr>
        <p:txBody>
          <a:bodyPr/>
          <a:lstStyle>
            <a:lvl1pPr marL="0" indent="0">
              <a:buNone/>
              <a:defRPr sz="1000">
                <a:latin typeface="微软雅黑" panose="020B0503020204020204" pitchFamily="34" charset="-122"/>
              </a:defRPr>
            </a:lvl1pPr>
          </a:lstStyle>
          <a:p>
            <a:pPr lvl="0"/>
            <a:r>
              <a:rPr lang="en-US" noProof="0" dirty="0"/>
              <a:t>Click icon to add picture</a:t>
            </a:r>
          </a:p>
        </p:txBody>
      </p:sp>
    </p:spTree>
  </p:cSld>
  <p:clrMapOvr>
    <a:masterClrMapping/>
  </p:clrMapOvr>
  <p:transition spd="med">
    <p:dissolv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Image &amp; Content">
    <p:spTree>
      <p:nvGrpSpPr>
        <p:cNvPr id="1" name=""/>
        <p:cNvGrpSpPr/>
        <p:nvPr/>
      </p:nvGrpSpPr>
      <p:grpSpPr>
        <a:xfrm>
          <a:off x="0" y="0"/>
          <a:ext cx="0" cy="0"/>
          <a:chOff x="0" y="0"/>
          <a:chExt cx="0" cy="0"/>
        </a:xfrm>
      </p:grpSpPr>
      <p:sp>
        <p:nvSpPr>
          <p:cNvPr id="1049467" name="Picture Placeholder 2"/>
          <p:cNvSpPr>
            <a:spLocks noGrp="1"/>
          </p:cNvSpPr>
          <p:nvPr>
            <p:ph type="pic" sz="quarter" idx="10"/>
          </p:nvPr>
        </p:nvSpPr>
        <p:spPr>
          <a:xfrm>
            <a:off x="1066801" y="1600199"/>
            <a:ext cx="4572000" cy="4572000"/>
          </a:xfrm>
          <a:prstGeom prst="rect">
            <a:avLst/>
          </a:prstGeom>
          <a:solidFill>
            <a:schemeClr val="bg1">
              <a:lumMod val="75000"/>
            </a:schemeClr>
          </a:solidFill>
        </p:spPr>
        <p:txBody>
          <a:bodyPr/>
          <a:lstStyle>
            <a:lvl1pPr marL="0" indent="0">
              <a:buNone/>
              <a:defRPr sz="1000">
                <a:latin typeface="微软雅黑" panose="020B0503020204020204" pitchFamily="34" charset="-122"/>
              </a:defRPr>
            </a:lvl1pPr>
          </a:lstStyle>
          <a:p>
            <a:pPr lvl="0"/>
            <a:r>
              <a:rPr lang="en-US" noProof="0" dirty="0"/>
              <a:t>Click icon to add picture</a:t>
            </a:r>
          </a:p>
        </p:txBody>
      </p:sp>
    </p:spTree>
  </p:cSld>
  <p:clrMapOvr>
    <a:masterClrMapping/>
  </p:clrMapOvr>
  <p:transition spd="med">
    <p:dissolv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Contact Us">
    <p:spTree>
      <p:nvGrpSpPr>
        <p:cNvPr id="1" name=""/>
        <p:cNvGrpSpPr/>
        <p:nvPr/>
      </p:nvGrpSpPr>
      <p:grpSpPr>
        <a:xfrm>
          <a:off x="0" y="0"/>
          <a:ext cx="0" cy="0"/>
          <a:chOff x="0" y="0"/>
          <a:chExt cx="0" cy="0"/>
        </a:xfrm>
      </p:grpSpPr>
      <p:sp>
        <p:nvSpPr>
          <p:cNvPr id="1049625" name="Picture Placeholder 4"/>
          <p:cNvSpPr>
            <a:spLocks noGrp="1"/>
          </p:cNvSpPr>
          <p:nvPr>
            <p:ph type="pic" sz="quarter" idx="10"/>
          </p:nvPr>
        </p:nvSpPr>
        <p:spPr>
          <a:xfrm flipH="1">
            <a:off x="4724399" y="1600201"/>
            <a:ext cx="2743200" cy="4572000"/>
          </a:xfrm>
          <a:prstGeom prst="rect">
            <a:avLst/>
          </a:prstGeom>
          <a:solidFill>
            <a:schemeClr val="bg1">
              <a:lumMod val="75000"/>
            </a:schemeClr>
          </a:solidFill>
        </p:spPr>
        <p:txBody>
          <a:bodyPr/>
          <a:lstStyle>
            <a:lvl1pPr marL="0" indent="0">
              <a:buNone/>
              <a:defRPr sz="1000">
                <a:latin typeface="微软雅黑" panose="020B0503020204020204" pitchFamily="34" charset="-122"/>
              </a:defRPr>
            </a:lvl1pPr>
          </a:lstStyle>
          <a:p>
            <a:pPr lvl="0"/>
            <a:r>
              <a:rPr lang="en-US" noProof="0" dirty="0"/>
              <a:t>Click icon to add picture</a:t>
            </a:r>
          </a:p>
        </p:txBody>
      </p:sp>
    </p:spTree>
  </p:cSld>
  <p:clrMapOvr>
    <a:masterClrMapping/>
  </p:clrMapOvr>
  <p:transition spd="med">
    <p:dissolv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
        <p:nvSpPr>
          <p:cNvPr id="1049502" name="日期占位符 3"/>
          <p:cNvSpPr>
            <a:spLocks noGrp="1"/>
          </p:cNvSpPr>
          <p:nvPr>
            <p:ph type="dt" sz="half" idx="10"/>
          </p:nvPr>
        </p:nvSpPr>
        <p:spPr>
          <a:xfrm>
            <a:off x="838200" y="6356351"/>
            <a:ext cx="2743200" cy="365125"/>
          </a:xfrm>
          <a:prstGeom prst="rect">
            <a:avLst/>
          </a:prstGeom>
        </p:spPr>
        <p:txBody>
          <a:bodyPr/>
          <a:lstStyle/>
          <a:p>
            <a:fld id="{EC3E8036-3AA2-4D9E-BFE9-6170958CEF8F}" type="datetimeFigureOut">
              <a:rPr lang="zh-CN" altLang="en-US" smtClean="0">
                <a:solidFill>
                  <a:prstClr val="black">
                    <a:tint val="75000"/>
                  </a:prstClr>
                </a:solidFill>
              </a:rPr>
              <a:t>2020/7/10</a:t>
            </a:fld>
            <a:endParaRPr lang="zh-CN" altLang="en-US">
              <a:solidFill>
                <a:prstClr val="black">
                  <a:tint val="75000"/>
                </a:prstClr>
              </a:solidFill>
            </a:endParaRPr>
          </a:p>
        </p:txBody>
      </p:sp>
      <p:sp>
        <p:nvSpPr>
          <p:cNvPr id="1049503" name="页脚占位符 4"/>
          <p:cNvSpPr>
            <a:spLocks noGrp="1"/>
          </p:cNvSpPr>
          <p:nvPr>
            <p:ph type="ftr" sz="quarter" idx="11"/>
          </p:nvPr>
        </p:nvSpPr>
        <p:spPr>
          <a:xfrm>
            <a:off x="4038600" y="6356351"/>
            <a:ext cx="4114800" cy="365125"/>
          </a:xfrm>
          <a:prstGeom prst="rect">
            <a:avLst/>
          </a:prstGeom>
        </p:spPr>
        <p:txBody>
          <a:bodyPr/>
          <a:lstStyle/>
          <a:p>
            <a:endParaRPr lang="zh-CN" altLang="en-US">
              <a:solidFill>
                <a:prstClr val="black">
                  <a:tint val="75000"/>
                </a:prstClr>
              </a:solidFill>
            </a:endParaRPr>
          </a:p>
        </p:txBody>
      </p:sp>
      <p:sp>
        <p:nvSpPr>
          <p:cNvPr id="1049504" name="灯片编号占位符 5"/>
          <p:cNvSpPr>
            <a:spLocks noGrp="1"/>
          </p:cNvSpPr>
          <p:nvPr>
            <p:ph type="sldNum" sz="quarter" idx="12"/>
          </p:nvPr>
        </p:nvSpPr>
        <p:spPr>
          <a:xfrm>
            <a:off x="8610600" y="6356351"/>
            <a:ext cx="2743200" cy="365125"/>
          </a:xfrm>
          <a:prstGeom prst="rect">
            <a:avLst/>
          </a:prstGeom>
        </p:spPr>
        <p:txBody>
          <a:bodyPr/>
          <a:lstStyle/>
          <a:p>
            <a:fld id="{8BA3F43B-BF85-4CE5-ABDE-9E82A5547159}"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med">
    <p:dissolv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576" name="Title Placeholder 1"/>
          <p:cNvSpPr>
            <a:spLocks noGrp="1"/>
          </p:cNvSpPr>
          <p:nvPr>
            <p:ph type="title"/>
          </p:nvPr>
        </p:nvSpPr>
        <p:spPr bwMode="auto">
          <a:xfrm>
            <a:off x="609600" y="275167"/>
            <a:ext cx="10972800" cy="1143000"/>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1048577" name="Text Placeholder 2"/>
          <p:cNvSpPr>
            <a:spLocks noGrp="1"/>
          </p:cNvSpPr>
          <p:nvPr>
            <p:ph type="body" idx="1"/>
          </p:nvPr>
        </p:nvSpPr>
        <p:spPr bwMode="auto">
          <a:xfrm>
            <a:off x="609600" y="1600202"/>
            <a:ext cx="10972800" cy="4525433"/>
          </a:xfrm>
          <a:prstGeom prst="rect">
            <a:avLst/>
          </a:prstGeom>
          <a:noFill/>
          <a:ln>
            <a:noFill/>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48578" name="Date Placeholder 3"/>
          <p:cNvSpPr>
            <a:spLocks noGrp="1"/>
          </p:cNvSpPr>
          <p:nvPr>
            <p:ph type="dt" sz="half" idx="2"/>
          </p:nvPr>
        </p:nvSpPr>
        <p:spPr>
          <a:xfrm>
            <a:off x="609601" y="6356351"/>
            <a:ext cx="2844800" cy="366183"/>
          </a:xfrm>
          <a:prstGeom prst="rect">
            <a:avLst/>
          </a:prstGeom>
        </p:spPr>
        <p:txBody>
          <a:bodyPr vert="horz" wrap="square" lIns="91440" tIns="45720" rIns="91440" bIns="45720" numCol="1" anchor="ctr" anchorCtr="0" compatLnSpc="1">
            <a:prstTxWarp prst="textNoShape">
              <a:avLst/>
            </a:prstTxWarp>
          </a:bodyPr>
          <a:lstStyle>
            <a:lvl1pPr eaLnBrk="1" hangingPunct="1">
              <a:defRPr sz="1600">
                <a:solidFill>
                  <a:srgbClr val="898989"/>
                </a:solidFill>
                <a:latin typeface="微软雅黑" panose="020B0503020204020204" pitchFamily="34" charset="-122"/>
                <a:ea typeface="微软雅黑" panose="020B0503020204020204" pitchFamily="34" charset="-122"/>
              </a:defRPr>
            </a:lvl1pPr>
          </a:lstStyle>
          <a:p>
            <a:pPr defTabSz="914354" fontAlgn="base">
              <a:spcBef>
                <a:spcPct val="0"/>
              </a:spcBef>
              <a:spcAft>
                <a:spcPct val="0"/>
              </a:spcAft>
            </a:pPr>
            <a:fld id="{5C9B6955-BDA5-4CC2-8A79-715EFF9F6AEB}" type="datetimeFigureOut">
              <a:rPr lang="en-US" altLang="zh-CN" smtClean="0">
                <a:cs typeface="Arial" panose="020B0604020202020204" pitchFamily="34" charset="0"/>
              </a:rPr>
              <a:pPr defTabSz="914354" fontAlgn="base">
                <a:spcBef>
                  <a:spcPct val="0"/>
                </a:spcBef>
                <a:spcAft>
                  <a:spcPct val="0"/>
                </a:spcAft>
              </a:pPr>
              <a:t>7/10/20</a:t>
            </a:fld>
            <a:endParaRPr lang="en-US" altLang="zh-CN" dirty="0">
              <a:cs typeface="Arial" panose="020B0604020202020204" pitchFamily="34" charset="0"/>
            </a:endParaRPr>
          </a:p>
        </p:txBody>
      </p:sp>
      <p:sp>
        <p:nvSpPr>
          <p:cNvPr id="1048579" name="Footer Placeholder 4"/>
          <p:cNvSpPr>
            <a:spLocks noGrp="1"/>
          </p:cNvSpPr>
          <p:nvPr>
            <p:ph type="ftr" sz="quarter" idx="3"/>
          </p:nvPr>
        </p:nvSpPr>
        <p:spPr>
          <a:xfrm>
            <a:off x="4165600" y="6356351"/>
            <a:ext cx="3860800" cy="366183"/>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600">
                <a:solidFill>
                  <a:srgbClr val="898989"/>
                </a:solidFill>
                <a:latin typeface="微软雅黑" panose="020B0503020204020204" pitchFamily="34" charset="-122"/>
                <a:ea typeface="微软雅黑" panose="020B0503020204020204" pitchFamily="34" charset="-122"/>
              </a:defRPr>
            </a:lvl1pPr>
          </a:lstStyle>
          <a:p>
            <a:pPr defTabSz="914354" fontAlgn="base">
              <a:spcBef>
                <a:spcPct val="0"/>
              </a:spcBef>
              <a:spcAft>
                <a:spcPct val="0"/>
              </a:spcAft>
            </a:pPr>
            <a:endParaRPr lang="zh-CN" altLang="zh-CN" dirty="0">
              <a:cs typeface="Arial" panose="020B0604020202020204" pitchFamily="34" charset="0"/>
            </a:endParaRPr>
          </a:p>
        </p:txBody>
      </p:sp>
      <p:sp>
        <p:nvSpPr>
          <p:cNvPr id="1048580" name="Slide Number Placeholder 5"/>
          <p:cNvSpPr>
            <a:spLocks noGrp="1"/>
          </p:cNvSpPr>
          <p:nvPr>
            <p:ph type="sldNum" sz="quarter" idx="4"/>
          </p:nvPr>
        </p:nvSpPr>
        <p:spPr>
          <a:xfrm>
            <a:off x="8737600" y="6356351"/>
            <a:ext cx="2844800" cy="366183"/>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latin typeface="微软雅黑" panose="020B0503020204020204" pitchFamily="34" charset="-122"/>
                <a:ea typeface="微软雅黑" panose="020B0503020204020204" pitchFamily="34" charset="-122"/>
              </a:defRPr>
            </a:lvl1pPr>
          </a:lstStyle>
          <a:p>
            <a:pPr defTabSz="914354" fontAlgn="base">
              <a:spcBef>
                <a:spcPct val="0"/>
              </a:spcBef>
              <a:spcAft>
                <a:spcPct val="0"/>
              </a:spcAft>
            </a:pPr>
            <a:fld id="{25BE2500-B9AA-4FAE-B954-54DF0D9BACE6}" type="slidenum">
              <a:rPr lang="en-US" altLang="zh-CN" smtClean="0">
                <a:cs typeface="Arial" panose="020B0604020202020204" pitchFamily="34" charset="0"/>
              </a:rPr>
              <a:pPr defTabSz="914354" fontAlgn="base">
                <a:spcBef>
                  <a:spcPct val="0"/>
                </a:spcBef>
                <a:spcAft>
                  <a:spcPct val="0"/>
                </a:spcAft>
              </a:pPr>
              <a:t>‹#›</a:t>
            </a:fld>
            <a:endParaRPr lang="en-US" altLang="zh-CN" dirty="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 id="2147483885" r:id="rId19"/>
    <p:sldLayoutId id="2147483886" r:id="rId20"/>
    <p:sldLayoutId id="2147483887" r:id="rId21"/>
    <p:sldLayoutId id="2147483889" r:id="rId22"/>
    <p:sldLayoutId id="2147483890" r:id="rId23"/>
    <p:sldLayoutId id="2147483891" r:id="rId24"/>
    <p:sldLayoutId id="2147483892" r:id="rId25"/>
    <p:sldLayoutId id="2147483893" r:id="rId26"/>
    <p:sldLayoutId id="2147483894" r:id="rId27"/>
    <p:sldLayoutId id="2147483895" r:id="rId28"/>
    <p:sldLayoutId id="2147483896" r:id="rId29"/>
    <p:sldLayoutId id="2147483897" r:id="rId30"/>
    <p:sldLayoutId id="2147483898" r:id="rId31"/>
    <p:sldLayoutId id="2147483899" r:id="rId32"/>
    <p:sldLayoutId id="2147483900" r:id="rId33"/>
    <p:sldLayoutId id="2147483901" r:id="rId34"/>
    <p:sldLayoutId id="2147483902" r:id="rId35"/>
    <p:sldLayoutId id="2147483903" r:id="rId36"/>
    <p:sldLayoutId id="2147483904" r:id="rId37"/>
    <p:sldLayoutId id="2147483906" r:id="rId38"/>
    <p:sldLayoutId id="2147483907" r:id="rId39"/>
    <p:sldLayoutId id="2147483909" r:id="rId40"/>
    <p:sldLayoutId id="2147483910" r:id="rId41"/>
    <p:sldLayoutId id="2147483911" r:id="rId42"/>
    <p:sldLayoutId id="2147483912" r:id="rId43"/>
    <p:sldLayoutId id="2147483913" r:id="rId44"/>
    <p:sldLayoutId id="2147483914" r:id="rId45"/>
    <p:sldLayoutId id="2147483915" r:id="rId46"/>
    <p:sldLayoutId id="2147483916" r:id="rId47"/>
    <p:sldLayoutId id="2147483917" r:id="rId48"/>
    <p:sldLayoutId id="2147483918" r:id="rId49"/>
    <p:sldLayoutId id="2147483919" r:id="rId50"/>
    <p:sldLayoutId id="2147483920" r:id="rId51"/>
    <p:sldLayoutId id="2147483921" r:id="rId52"/>
    <p:sldLayoutId id="2147483923" r:id="rId53"/>
    <p:sldLayoutId id="2147483924" r:id="rId54"/>
    <p:sldLayoutId id="2147483925" r:id="rId55"/>
    <p:sldLayoutId id="2147483926" r:id="rId56"/>
    <p:sldLayoutId id="2147483927" r:id="rId57"/>
    <p:sldLayoutId id="2147483928" r:id="rId58"/>
    <p:sldLayoutId id="2147483929" r:id="rId59"/>
    <p:sldLayoutId id="2147483930" r:id="rId60"/>
    <p:sldLayoutId id="2147483931" r:id="rId61"/>
    <p:sldLayoutId id="2147483932" r:id="rId62"/>
    <p:sldLayoutId id="2147483933" r:id="rId63"/>
    <p:sldLayoutId id="2147483934" r:id="rId64"/>
    <p:sldLayoutId id="2147483935" r:id="rId65"/>
    <p:sldLayoutId id="2147483936" r:id="rId66"/>
    <p:sldLayoutId id="2147483937" r:id="rId67"/>
    <p:sldLayoutId id="2147483938" r:id="rId68"/>
    <p:sldLayoutId id="2147483939" r:id="rId69"/>
    <p:sldLayoutId id="2147483940" r:id="rId70"/>
    <p:sldLayoutId id="2147483941" r:id="rId71"/>
    <p:sldLayoutId id="2147483942" r:id="rId72"/>
    <p:sldLayoutId id="2147483943" r:id="rId73"/>
    <p:sldLayoutId id="2147483944" r:id="rId74"/>
    <p:sldLayoutId id="2147483945" r:id="rId75"/>
    <p:sldLayoutId id="2147483946" r:id="rId76"/>
    <p:sldLayoutId id="2147483947" r:id="rId77"/>
    <p:sldLayoutId id="2147483948" r:id="rId78"/>
    <p:sldLayoutId id="2147483949" r:id="rId79"/>
    <p:sldLayoutId id="2147483950" r:id="rId80"/>
    <p:sldLayoutId id="2147483951" r:id="rId81"/>
    <p:sldLayoutId id="2147483952" r:id="rId82"/>
    <p:sldLayoutId id="2147483953" r:id="rId83"/>
    <p:sldLayoutId id="2147483954" r:id="rId84"/>
    <p:sldLayoutId id="2147483959" r:id="rId85"/>
    <p:sldLayoutId id="2147483961" r:id="rId86"/>
    <p:sldLayoutId id="2147483964" r:id="rId87"/>
    <p:sldLayoutId id="2147483965" r:id="rId88"/>
    <p:sldLayoutId id="2147483966" r:id="rId89"/>
    <p:sldLayoutId id="2147483967" r:id="rId90"/>
    <p:sldLayoutId id="2147483974" r:id="rId91"/>
    <p:sldLayoutId id="2147483975" r:id="rId92"/>
    <p:sldLayoutId id="2147483977" r:id="rId93"/>
    <p:sldLayoutId id="2147483978" r:id="rId94"/>
    <p:sldLayoutId id="2147483979" r:id="rId95"/>
    <p:sldLayoutId id="2147483980" r:id="rId96"/>
    <p:sldLayoutId id="2147483981" r:id="rId97"/>
    <p:sldLayoutId id="2147483982" r:id="rId98"/>
    <p:sldLayoutId id="2147483983" r:id="rId99"/>
    <p:sldLayoutId id="2147483984" r:id="rId100"/>
    <p:sldLayoutId id="2147483985" r:id="rId101"/>
    <p:sldLayoutId id="2147483986" r:id="rId102"/>
    <p:sldLayoutId id="2147483987" r:id="rId103"/>
    <p:sldLayoutId id="2147483991" r:id="rId104"/>
    <p:sldLayoutId id="2147483993" r:id="rId105"/>
    <p:sldLayoutId id="2147483994" r:id="rId106"/>
    <p:sldLayoutId id="2147483995" r:id="rId107"/>
    <p:sldLayoutId id="2147483996" r:id="rId108"/>
    <p:sldLayoutId id="2147483997" r:id="rId109"/>
    <p:sldLayoutId id="2147483998" r:id="rId110"/>
    <p:sldLayoutId id="2147483999" r:id="rId111"/>
    <p:sldLayoutId id="2147484000" r:id="rId112"/>
    <p:sldLayoutId id="2147484001" r:id="rId113"/>
    <p:sldLayoutId id="2147484002" r:id="rId114"/>
    <p:sldLayoutId id="2147484003" r:id="rId115"/>
    <p:sldLayoutId id="2147484004" r:id="rId116"/>
    <p:sldLayoutId id="2147484005" r:id="rId117"/>
    <p:sldLayoutId id="2147484006" r:id="rId118"/>
    <p:sldLayoutId id="2147484007" r:id="rId119"/>
    <p:sldLayoutId id="2147484008" r:id="rId120"/>
    <p:sldLayoutId id="2147484009" r:id="rId121"/>
  </p:sldLayoutIdLst>
  <p:transition spd="med">
    <p:dissolve/>
  </p:transition>
  <p:txStyles>
    <p:titleStyle>
      <a:lvl1pPr algn="ctr" rtl="0" eaLnBrk="0" fontAlgn="base" hangingPunct="0">
        <a:spcBef>
          <a:spcPct val="0"/>
        </a:spcBef>
        <a:spcAft>
          <a:spcPct val="0"/>
        </a:spcAft>
        <a:defRPr sz="5867" kern="1200">
          <a:solidFill>
            <a:schemeClr val="tx1"/>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5867">
          <a:solidFill>
            <a:schemeClr val="tx1"/>
          </a:solidFill>
          <a:latin typeface="Calibri" panose="020F0502020204030204" pitchFamily="34" charset="0"/>
        </a:defRPr>
      </a:lvl2pPr>
      <a:lvl3pPr algn="ctr" rtl="0" eaLnBrk="0" fontAlgn="base" hangingPunct="0">
        <a:spcBef>
          <a:spcPct val="0"/>
        </a:spcBef>
        <a:spcAft>
          <a:spcPct val="0"/>
        </a:spcAft>
        <a:defRPr sz="5867">
          <a:solidFill>
            <a:schemeClr val="tx1"/>
          </a:solidFill>
          <a:latin typeface="Calibri" panose="020F0502020204030204" pitchFamily="34" charset="0"/>
        </a:defRPr>
      </a:lvl3pPr>
      <a:lvl4pPr algn="ctr" rtl="0" eaLnBrk="0" fontAlgn="base" hangingPunct="0">
        <a:spcBef>
          <a:spcPct val="0"/>
        </a:spcBef>
        <a:spcAft>
          <a:spcPct val="0"/>
        </a:spcAft>
        <a:defRPr sz="5867">
          <a:solidFill>
            <a:schemeClr val="tx1"/>
          </a:solidFill>
          <a:latin typeface="Calibri" panose="020F0502020204030204" pitchFamily="34" charset="0"/>
        </a:defRPr>
      </a:lvl4pPr>
      <a:lvl5pPr algn="ctr" rtl="0" eaLnBrk="0" fontAlgn="base" hangingPunct="0">
        <a:spcBef>
          <a:spcPct val="0"/>
        </a:spcBef>
        <a:spcAft>
          <a:spcPct val="0"/>
        </a:spcAft>
        <a:defRPr sz="5867">
          <a:solidFill>
            <a:schemeClr val="tx1"/>
          </a:solidFill>
          <a:latin typeface="Calibri" panose="020F0502020204030204" pitchFamily="34" charset="0"/>
        </a:defRPr>
      </a:lvl5pPr>
      <a:lvl6pPr marL="609554" algn="ctr" rtl="0" fontAlgn="base">
        <a:spcBef>
          <a:spcPct val="0"/>
        </a:spcBef>
        <a:spcAft>
          <a:spcPct val="0"/>
        </a:spcAft>
        <a:defRPr sz="5867">
          <a:solidFill>
            <a:schemeClr val="tx1"/>
          </a:solidFill>
          <a:latin typeface="Calibri" panose="020F0502020204030204" pitchFamily="34" charset="0"/>
        </a:defRPr>
      </a:lvl6pPr>
      <a:lvl7pPr marL="1219109" algn="ctr" rtl="0" fontAlgn="base">
        <a:spcBef>
          <a:spcPct val="0"/>
        </a:spcBef>
        <a:spcAft>
          <a:spcPct val="0"/>
        </a:spcAft>
        <a:defRPr sz="5867">
          <a:solidFill>
            <a:schemeClr val="tx1"/>
          </a:solidFill>
          <a:latin typeface="Calibri" panose="020F0502020204030204" pitchFamily="34" charset="0"/>
        </a:defRPr>
      </a:lvl7pPr>
      <a:lvl8pPr marL="1828663" algn="ctr" rtl="0" fontAlgn="base">
        <a:spcBef>
          <a:spcPct val="0"/>
        </a:spcBef>
        <a:spcAft>
          <a:spcPct val="0"/>
        </a:spcAft>
        <a:defRPr sz="5867">
          <a:solidFill>
            <a:schemeClr val="tx1"/>
          </a:solidFill>
          <a:latin typeface="Calibri" panose="020F0502020204030204" pitchFamily="34" charset="0"/>
        </a:defRPr>
      </a:lvl8pPr>
      <a:lvl9pPr marL="2438217" algn="ctr" rtl="0" fontAlgn="base">
        <a:spcBef>
          <a:spcPct val="0"/>
        </a:spcBef>
        <a:spcAft>
          <a:spcPct val="0"/>
        </a:spcAft>
        <a:defRPr sz="5867">
          <a:solidFill>
            <a:schemeClr val="tx1"/>
          </a:solidFill>
          <a:latin typeface="Calibri" panose="020F0502020204030204" pitchFamily="34" charset="0"/>
        </a:defRPr>
      </a:lvl9pPr>
    </p:titleStyle>
    <p:bodyStyle>
      <a:lvl1pPr marL="457166" indent="-457166" algn="l" rtl="0" eaLnBrk="0" fontAlgn="base" hangingPunct="0">
        <a:spcBef>
          <a:spcPct val="20000"/>
        </a:spcBef>
        <a:spcAft>
          <a:spcPct val="0"/>
        </a:spcAft>
        <a:buFont typeface="Arial" panose="020B0604020202020204" pitchFamily="34" charset="0"/>
        <a:buChar char="•"/>
        <a:defRPr sz="4267" kern="1200">
          <a:solidFill>
            <a:schemeClr val="tx1"/>
          </a:solidFill>
          <a:latin typeface="微软雅黑" panose="020B0503020204020204" pitchFamily="34" charset="-122"/>
          <a:ea typeface="微软雅黑" panose="020B0503020204020204" pitchFamily="34" charset="-122"/>
          <a:cs typeface="+mn-cs"/>
        </a:defRPr>
      </a:lvl1pPr>
      <a:lvl2pPr marL="990526" indent="-380971" algn="l" rtl="0" eaLnBrk="0" fontAlgn="base" hangingPunct="0">
        <a:spcBef>
          <a:spcPct val="20000"/>
        </a:spcBef>
        <a:spcAft>
          <a:spcPct val="0"/>
        </a:spcAft>
        <a:buFont typeface="Arial" panose="020B0604020202020204" pitchFamily="34" charset="0"/>
        <a:buChar char="–"/>
        <a:defRPr sz="3733" kern="1200">
          <a:solidFill>
            <a:schemeClr val="tx1"/>
          </a:solidFill>
          <a:latin typeface="微软雅黑" panose="020B0503020204020204" pitchFamily="34" charset="-122"/>
          <a:ea typeface="微软雅黑" panose="020B0503020204020204" pitchFamily="34" charset="-122"/>
          <a:cs typeface="+mn-cs"/>
        </a:defRPr>
      </a:lvl2pPr>
      <a:lvl3pPr marL="1523886" indent="-304776" algn="l" rtl="0" eaLnBrk="0" fontAlgn="base" hangingPunct="0">
        <a:spcBef>
          <a:spcPct val="20000"/>
        </a:spcBef>
        <a:spcAft>
          <a:spcPct val="0"/>
        </a:spcAft>
        <a:buFont typeface="Arial" panose="020B0604020202020204" pitchFamily="34" charset="0"/>
        <a:buChar char="•"/>
        <a:defRPr sz="3200" kern="1200">
          <a:solidFill>
            <a:schemeClr val="tx1"/>
          </a:solidFill>
          <a:latin typeface="微软雅黑" panose="020B0503020204020204" pitchFamily="34" charset="-122"/>
          <a:ea typeface="微软雅黑" panose="020B0503020204020204" pitchFamily="34" charset="-122"/>
          <a:cs typeface="+mn-cs"/>
        </a:defRPr>
      </a:lvl3pPr>
      <a:lvl4pPr marL="2133441" indent="-304776" algn="l" rtl="0" eaLnBrk="0" fontAlgn="base" hangingPunct="0">
        <a:spcBef>
          <a:spcPct val="20000"/>
        </a:spcBef>
        <a:spcAft>
          <a:spcPct val="0"/>
        </a:spcAft>
        <a:buFont typeface="Arial" panose="020B0604020202020204" pitchFamily="34" charset="0"/>
        <a:buChar char="–"/>
        <a:defRPr sz="2667" kern="1200">
          <a:solidFill>
            <a:schemeClr val="tx1"/>
          </a:solidFill>
          <a:latin typeface="微软雅黑" panose="020B0503020204020204" pitchFamily="34" charset="-122"/>
          <a:ea typeface="微软雅黑" panose="020B0503020204020204" pitchFamily="34" charset="-122"/>
          <a:cs typeface="+mn-cs"/>
        </a:defRPr>
      </a:lvl4pPr>
      <a:lvl5pPr marL="2742993" indent="-304776" algn="l" rtl="0" eaLnBrk="0" fontAlgn="base" hangingPunct="0">
        <a:spcBef>
          <a:spcPct val="20000"/>
        </a:spcBef>
        <a:spcAft>
          <a:spcPct val="0"/>
        </a:spcAft>
        <a:buFont typeface="Arial" panose="020B0604020202020204" pitchFamily="34" charset="0"/>
        <a:buChar char="»"/>
        <a:defRPr sz="2667" kern="1200">
          <a:solidFill>
            <a:schemeClr val="tx1"/>
          </a:solidFill>
          <a:latin typeface="微软雅黑" panose="020B0503020204020204" pitchFamily="34" charset="-122"/>
          <a:ea typeface="微软雅黑" panose="020B0503020204020204" pitchFamily="34" charset="-122"/>
          <a:cs typeface="+mn-cs"/>
        </a:defRPr>
      </a:lvl5pPr>
      <a:lvl6pPr marL="3352548" indent="-304776" algn="l" defTabSz="1219109"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03" indent="-304776" algn="l" defTabSz="1219109"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657" indent="-304776" algn="l" defTabSz="1219109"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10" indent="-304776" algn="l" defTabSz="1219109"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09" rtl="0" eaLnBrk="1" latinLnBrk="0" hangingPunct="1">
        <a:defRPr sz="2400" kern="1200">
          <a:solidFill>
            <a:schemeClr val="tx1"/>
          </a:solidFill>
          <a:latin typeface="+mn-lt"/>
          <a:ea typeface="+mn-ea"/>
          <a:cs typeface="+mn-cs"/>
        </a:defRPr>
      </a:lvl1pPr>
      <a:lvl2pPr marL="609554" algn="l" defTabSz="1219109" rtl="0" eaLnBrk="1" latinLnBrk="0" hangingPunct="1">
        <a:defRPr sz="2400" kern="1200">
          <a:solidFill>
            <a:schemeClr val="tx1"/>
          </a:solidFill>
          <a:latin typeface="+mn-lt"/>
          <a:ea typeface="+mn-ea"/>
          <a:cs typeface="+mn-cs"/>
        </a:defRPr>
      </a:lvl2pPr>
      <a:lvl3pPr marL="1219109" algn="l" defTabSz="1219109" rtl="0" eaLnBrk="1" latinLnBrk="0" hangingPunct="1">
        <a:defRPr sz="2400" kern="1200">
          <a:solidFill>
            <a:schemeClr val="tx1"/>
          </a:solidFill>
          <a:latin typeface="+mn-lt"/>
          <a:ea typeface="+mn-ea"/>
          <a:cs typeface="+mn-cs"/>
        </a:defRPr>
      </a:lvl3pPr>
      <a:lvl4pPr marL="1828663" algn="l" defTabSz="1219109" rtl="0" eaLnBrk="1" latinLnBrk="0" hangingPunct="1">
        <a:defRPr sz="2400" kern="1200">
          <a:solidFill>
            <a:schemeClr val="tx1"/>
          </a:solidFill>
          <a:latin typeface="+mn-lt"/>
          <a:ea typeface="+mn-ea"/>
          <a:cs typeface="+mn-cs"/>
        </a:defRPr>
      </a:lvl4pPr>
      <a:lvl5pPr marL="2438217" algn="l" defTabSz="1219109" rtl="0" eaLnBrk="1" latinLnBrk="0" hangingPunct="1">
        <a:defRPr sz="2400" kern="1200">
          <a:solidFill>
            <a:schemeClr val="tx1"/>
          </a:solidFill>
          <a:latin typeface="+mn-lt"/>
          <a:ea typeface="+mn-ea"/>
          <a:cs typeface="+mn-cs"/>
        </a:defRPr>
      </a:lvl5pPr>
      <a:lvl6pPr marL="3047771" algn="l" defTabSz="1219109" rtl="0" eaLnBrk="1" latinLnBrk="0" hangingPunct="1">
        <a:defRPr sz="2400" kern="1200">
          <a:solidFill>
            <a:schemeClr val="tx1"/>
          </a:solidFill>
          <a:latin typeface="+mn-lt"/>
          <a:ea typeface="+mn-ea"/>
          <a:cs typeface="+mn-cs"/>
        </a:defRPr>
      </a:lvl6pPr>
      <a:lvl7pPr marL="3657326" algn="l" defTabSz="1219109" rtl="0" eaLnBrk="1" latinLnBrk="0" hangingPunct="1">
        <a:defRPr sz="2400" kern="1200">
          <a:solidFill>
            <a:schemeClr val="tx1"/>
          </a:solidFill>
          <a:latin typeface="+mn-lt"/>
          <a:ea typeface="+mn-ea"/>
          <a:cs typeface="+mn-cs"/>
        </a:defRPr>
      </a:lvl7pPr>
      <a:lvl8pPr marL="4266880" algn="l" defTabSz="1219109" rtl="0" eaLnBrk="1" latinLnBrk="0" hangingPunct="1">
        <a:defRPr sz="2400" kern="1200">
          <a:solidFill>
            <a:schemeClr val="tx1"/>
          </a:solidFill>
          <a:latin typeface="+mn-lt"/>
          <a:ea typeface="+mn-ea"/>
          <a:cs typeface="+mn-cs"/>
        </a:defRPr>
      </a:lvl8pPr>
      <a:lvl9pPr marL="4876434" algn="l" defTabSz="1219109"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0.tiff"/><Relationship Id="rId1" Type="http://schemas.openxmlformats.org/officeDocument/2006/relationships/slideLayout" Target="../slideLayouts/slideLayout3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iff"/><Relationship Id="rId1" Type="http://schemas.openxmlformats.org/officeDocument/2006/relationships/slideLayout" Target="../slideLayouts/slideLayout32.xml"/><Relationship Id="rId5" Type="http://schemas.openxmlformats.org/officeDocument/2006/relationships/image" Target="../media/image5.png"/><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xml"/><Relationship Id="rId1" Type="http://schemas.openxmlformats.org/officeDocument/2006/relationships/slideLayout" Target="../slideLayouts/slideLayout15.xml"/><Relationship Id="rId5" Type="http://schemas.openxmlformats.org/officeDocument/2006/relationships/image" Target="../media/image27.jpg"/><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9.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png"/><Relationship Id="rId9" Type="http://schemas.openxmlformats.org/officeDocument/2006/relationships/image" Target="../media/image40.jpeg"/></Relationships>
</file>

<file path=ppt/slides/_rels/slide1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121.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121.xml"/></Relationships>
</file>

<file path=ppt/slides/_rels/slide1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121.xml"/><Relationship Id="rId5" Type="http://schemas.openxmlformats.org/officeDocument/2006/relationships/image" Target="../media/image49.tiff"/><Relationship Id="rId4" Type="http://schemas.openxmlformats.org/officeDocument/2006/relationships/image" Target="../media/image48.tiff"/></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21.xml"/></Relationships>
</file>

<file path=ppt/slides/_rels/slide20.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xml"/><Relationship Id="rId1" Type="http://schemas.openxmlformats.org/officeDocument/2006/relationships/slideLayout" Target="../slideLayouts/slideLayout121.xml"/></Relationships>
</file>

<file path=ppt/slides/_rels/slide2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eg"/><Relationship Id="rId1" Type="http://schemas.openxmlformats.org/officeDocument/2006/relationships/slideLayout" Target="../slideLayouts/slideLayout15.xml"/><Relationship Id="rId4" Type="http://schemas.openxmlformats.org/officeDocument/2006/relationships/comments" Target="../comments/comment1.xml"/></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20.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jpeg"/><Relationship Id="rId1" Type="http://schemas.openxmlformats.org/officeDocument/2006/relationships/slideLayout" Target="../slideLayouts/slideLayout121.xml"/><Relationship Id="rId5" Type="http://schemas.openxmlformats.org/officeDocument/2006/relationships/image" Target="../media/image11.tiff"/><Relationship Id="rId4" Type="http://schemas.openxmlformats.org/officeDocument/2006/relationships/image" Target="../media/image1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Layout" Target="../slideLayouts/slideLayout12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2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extLst>
              <a:ext uri="{BEBA8EAE-BF5A-486C-A8C5-ECC9F3942E4B}">
                <a14:imgProps xmlns:a14="http://schemas.microsoft.com/office/drawing/2010/main">
                  <a14:imgLayer r:embed="rId3">
                    <a14:imgEffect>
                      <a14:sharpenSoften amount="53000"/>
                    </a14:imgEffect>
                    <a14:imgEffect>
                      <a14:saturation sat="61000"/>
                    </a14:imgEffect>
                    <a14:imgEffect>
                      <a14:brightnessContrast bright="-18000" contrast="39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B932027-B808-ED4D-BA23-6387AE94AB8A}"/>
              </a:ext>
            </a:extLst>
          </p:cNvPr>
          <p:cNvSpPr/>
          <p:nvPr/>
        </p:nvSpPr>
        <p:spPr>
          <a:xfrm>
            <a:off x="-175591" y="-235761"/>
            <a:ext cx="12351026" cy="7110326"/>
          </a:xfrm>
          <a:prstGeom prst="rect">
            <a:avLst/>
          </a:prstGeom>
          <a:gradFill flip="none" rotWithShape="1">
            <a:gsLst>
              <a:gs pos="16000">
                <a:srgbClr val="FF7238">
                  <a:alpha val="60000"/>
                </a:srgbClr>
              </a:gs>
              <a:gs pos="81000">
                <a:srgbClr val="F62955">
                  <a:alpha val="60000"/>
                </a:srgb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2" name="矩形 259">
            <a:extLst>
              <a:ext uri="{FF2B5EF4-FFF2-40B4-BE49-F238E27FC236}">
                <a16:creationId xmlns:a16="http://schemas.microsoft.com/office/drawing/2014/main" id="{44C0A16E-1970-5247-A98E-AFEB5E45DE69}"/>
              </a:ext>
            </a:extLst>
          </p:cNvPr>
          <p:cNvSpPr>
            <a:spLocks noChangeArrowheads="1"/>
          </p:cNvSpPr>
          <p:nvPr/>
        </p:nvSpPr>
        <p:spPr bwMode="auto">
          <a:xfrm>
            <a:off x="3700669" y="3724590"/>
            <a:ext cx="4790661" cy="369332"/>
          </a:xfrm>
          <a:prstGeom prst="rect">
            <a:avLst/>
          </a:prstGeom>
          <a:noFill/>
          <a:ln>
            <a:noFill/>
          </a:ln>
          <a:effec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dist" defTabSz="914354">
              <a:buNone/>
            </a:pPr>
            <a:r>
              <a:rPr lang="zh-CN" altLang="en-US" sz="2400" cap="all" spc="300" dirty="0">
                <a:solidFill>
                  <a:srgbClr val="FFFFFF"/>
                </a:solidFill>
                <a:latin typeface="Arial"/>
                <a:ea typeface="Microsoft YaHei"/>
                <a:cs typeface="+mn-ea"/>
                <a:sym typeface="+mn-lt"/>
              </a:rPr>
              <a:t>创业融资商业计划书</a:t>
            </a:r>
          </a:p>
        </p:txBody>
      </p:sp>
      <p:cxnSp>
        <p:nvCxnSpPr>
          <p:cNvPr id="14" name="直線接點 13">
            <a:extLst>
              <a:ext uri="{FF2B5EF4-FFF2-40B4-BE49-F238E27FC236}">
                <a16:creationId xmlns:a16="http://schemas.microsoft.com/office/drawing/2014/main" id="{2AFE7ED1-CC75-7045-8FB4-3BEA5BDE1DC2}"/>
              </a:ext>
            </a:extLst>
          </p:cNvPr>
          <p:cNvCxnSpPr/>
          <p:nvPr/>
        </p:nvCxnSpPr>
        <p:spPr>
          <a:xfrm>
            <a:off x="3700669" y="3578603"/>
            <a:ext cx="4790661" cy="0"/>
          </a:xfrm>
          <a:prstGeom prst="line">
            <a:avLst/>
          </a:prstGeom>
          <a:ln w="15875">
            <a:solidFill>
              <a:schemeClr val="bg1"/>
            </a:solidFill>
          </a:ln>
        </p:spPr>
        <p:style>
          <a:lnRef idx="1">
            <a:schemeClr val="accent3"/>
          </a:lnRef>
          <a:fillRef idx="0">
            <a:schemeClr val="accent3"/>
          </a:fillRef>
          <a:effectRef idx="0">
            <a:schemeClr val="accent3"/>
          </a:effectRef>
          <a:fontRef idx="minor">
            <a:schemeClr val="tx1"/>
          </a:fontRef>
        </p:style>
      </p:cxnSp>
      <p:sp>
        <p:nvSpPr>
          <p:cNvPr id="15" name="文字方塊 14">
            <a:extLst>
              <a:ext uri="{FF2B5EF4-FFF2-40B4-BE49-F238E27FC236}">
                <a16:creationId xmlns:a16="http://schemas.microsoft.com/office/drawing/2014/main" id="{91292587-D1C2-1647-B519-7511AC2DEFA3}"/>
              </a:ext>
            </a:extLst>
          </p:cNvPr>
          <p:cNvSpPr txBox="1"/>
          <p:nvPr/>
        </p:nvSpPr>
        <p:spPr>
          <a:xfrm>
            <a:off x="3828222" y="2329970"/>
            <a:ext cx="4343400" cy="1107996"/>
          </a:xfrm>
          <a:prstGeom prst="rect">
            <a:avLst/>
          </a:prstGeom>
          <a:noFill/>
        </p:spPr>
        <p:txBody>
          <a:bodyPr wrap="square" rtlCol="0">
            <a:spAutoFit/>
          </a:bodyPr>
          <a:lstStyle/>
          <a:p>
            <a:pPr algn="dist"/>
            <a:r>
              <a:rPr lang="zh-TW" altLang="en-US" sz="6600" b="1" cap="all" spc="300" dirty="0">
                <a:solidFill>
                  <a:srgbClr val="FFFFFF"/>
                </a:solidFill>
                <a:latin typeface="Arial"/>
                <a:ea typeface="Microsoft YaHei"/>
                <a:cs typeface="+mn-ea"/>
                <a:sym typeface="Calibri" panose="020F0502020204030204" pitchFamily="34" charset="0"/>
              </a:rPr>
              <a:t>链慈善</a:t>
            </a:r>
          </a:p>
        </p:txBody>
      </p:sp>
      <p:pic>
        <p:nvPicPr>
          <p:cNvPr id="19" name="圖片 18">
            <a:extLst>
              <a:ext uri="{FF2B5EF4-FFF2-40B4-BE49-F238E27FC236}">
                <a16:creationId xmlns:a16="http://schemas.microsoft.com/office/drawing/2014/main" id="{C0826C10-56D9-D144-976F-1AD1884886C6}"/>
              </a:ext>
            </a:extLst>
          </p:cNvPr>
          <p:cNvPicPr>
            <a:picLocks noChangeAspect="1"/>
          </p:cNvPicPr>
          <p:nvPr/>
        </p:nvPicPr>
        <p:blipFill>
          <a:blip r:embed="rId4"/>
          <a:stretch>
            <a:fillRect/>
          </a:stretch>
        </p:blipFill>
        <p:spPr>
          <a:xfrm>
            <a:off x="4070349" y="4635553"/>
            <a:ext cx="4051300" cy="927100"/>
          </a:xfrm>
          <a:prstGeom prst="rect">
            <a:avLst/>
          </a:prstGeom>
        </p:spPr>
      </p:pic>
    </p:spTree>
    <p:extLst>
      <p:ext uri="{BB962C8B-B14F-4D97-AF65-F5344CB8AC3E}">
        <p14:creationId xmlns:p14="http://schemas.microsoft.com/office/powerpoint/2010/main" val="1345924735"/>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2"/>
                                        </p:tgtEl>
                                      </p:cBhvr>
                                    </p:animEffect>
                                  </p:childTnLst>
                                </p:cTn>
                              </p:par>
                            </p:childTnLst>
                          </p:cTn>
                        </p:par>
                        <p:par>
                          <p:cTn id="12" fill="hold">
                            <p:stCondLst>
                              <p:cond delay="90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12"/>
                                        </p:tgtEl>
                                      </p:cBhvr>
                                    </p:animEffect>
                                    <p:animScale>
                                      <p:cBhvr>
                                        <p:cTn id="15"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425D606-11C6-C244-8345-00696D4A1496}"/>
              </a:ext>
            </a:extLst>
          </p:cNvPr>
          <p:cNvPicPr>
            <a:picLocks noChangeAspect="1"/>
          </p:cNvPicPr>
          <p:nvPr/>
        </p:nvPicPr>
        <p:blipFill>
          <a:blip r:embed="rId2"/>
          <a:stretch>
            <a:fillRect/>
          </a:stretch>
        </p:blipFill>
        <p:spPr>
          <a:xfrm>
            <a:off x="0" y="-937"/>
            <a:ext cx="12248102" cy="6858937"/>
          </a:xfrm>
          <a:prstGeom prst="rect">
            <a:avLst/>
          </a:prstGeom>
        </p:spPr>
      </p:pic>
      <p:sp>
        <p:nvSpPr>
          <p:cNvPr id="34" name="矩形 33">
            <a:extLst>
              <a:ext uri="{FF2B5EF4-FFF2-40B4-BE49-F238E27FC236}">
                <a16:creationId xmlns:a16="http://schemas.microsoft.com/office/drawing/2014/main" id="{73FEAA23-9C73-D840-8572-7ED56AED6BEC}"/>
              </a:ext>
            </a:extLst>
          </p:cNvPr>
          <p:cNvSpPr/>
          <p:nvPr/>
        </p:nvSpPr>
        <p:spPr>
          <a:xfrm>
            <a:off x="9123" y="-153870"/>
            <a:ext cx="12877800" cy="8077200"/>
          </a:xfrm>
          <a:prstGeom prst="rect">
            <a:avLst/>
          </a:prstGeom>
          <a:solidFill>
            <a:schemeClr val="bg2">
              <a:lumMod val="90000"/>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32" name="圓角矩形 31">
            <a:extLst>
              <a:ext uri="{FF2B5EF4-FFF2-40B4-BE49-F238E27FC236}">
                <a16:creationId xmlns:a16="http://schemas.microsoft.com/office/drawing/2014/main" id="{39A979AA-F8CA-8F4B-B8B6-EA8B136EB010}"/>
              </a:ext>
            </a:extLst>
          </p:cNvPr>
          <p:cNvSpPr/>
          <p:nvPr/>
        </p:nvSpPr>
        <p:spPr>
          <a:xfrm>
            <a:off x="8746512" y="2439772"/>
            <a:ext cx="3147962" cy="2913551"/>
          </a:xfrm>
          <a:prstGeom prst="roundRect">
            <a:avLst>
              <a:gd name="adj" fmla="val 81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n-ea"/>
            </a:endParaRPr>
          </a:p>
        </p:txBody>
      </p:sp>
      <p:graphicFrame>
        <p:nvGraphicFramePr>
          <p:cNvPr id="4194309" name="Diagram 3"/>
          <p:cNvGraphicFramePr>
            <a:graphicFrameLocks/>
          </p:cNvGraphicFramePr>
          <p:nvPr/>
        </p:nvGraphicFramePr>
        <p:xfrm>
          <a:off x="3314163" y="1831352"/>
          <a:ext cx="5563673" cy="4392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868" name="Freeform 63"/>
          <p:cNvSpPr>
            <a:spLocks noEditPoints="1"/>
          </p:cNvSpPr>
          <p:nvPr/>
        </p:nvSpPr>
        <p:spPr bwMode="auto">
          <a:xfrm>
            <a:off x="5741258" y="3704054"/>
            <a:ext cx="706765" cy="661353"/>
          </a:xfrm>
          <a:custGeom>
            <a:avLst/>
            <a:gdLst/>
            <a:ahLst/>
            <a:cxnLst>
              <a:cxn ang="0">
                <a:pos x="163" y="88"/>
              </a:cxn>
              <a:cxn ang="0">
                <a:pos x="155" y="92"/>
              </a:cxn>
              <a:cxn ang="0">
                <a:pos x="144" y="92"/>
              </a:cxn>
              <a:cxn ang="0">
                <a:pos x="137" y="73"/>
              </a:cxn>
              <a:cxn ang="0">
                <a:pos x="130" y="76"/>
              </a:cxn>
              <a:cxn ang="0">
                <a:pos x="124" y="81"/>
              </a:cxn>
              <a:cxn ang="0">
                <a:pos x="121" y="82"/>
              </a:cxn>
              <a:cxn ang="0">
                <a:pos x="128" y="99"/>
              </a:cxn>
              <a:cxn ang="0">
                <a:pos x="122" y="116"/>
              </a:cxn>
              <a:cxn ang="0">
                <a:pos x="116" y="127"/>
              </a:cxn>
              <a:cxn ang="0">
                <a:pos x="107" y="123"/>
              </a:cxn>
              <a:cxn ang="0">
                <a:pos x="101" y="107"/>
              </a:cxn>
              <a:cxn ang="0">
                <a:pos x="91" y="95"/>
              </a:cxn>
              <a:cxn ang="0">
                <a:pos x="79" y="83"/>
              </a:cxn>
              <a:cxn ang="0">
                <a:pos x="91" y="77"/>
              </a:cxn>
              <a:cxn ang="0">
                <a:pos x="114" y="65"/>
              </a:cxn>
              <a:cxn ang="0">
                <a:pos x="95" y="65"/>
              </a:cxn>
              <a:cxn ang="0">
                <a:pos x="76" y="63"/>
              </a:cxn>
              <a:cxn ang="0">
                <a:pos x="95" y="46"/>
              </a:cxn>
              <a:cxn ang="0">
                <a:pos x="112" y="30"/>
              </a:cxn>
              <a:cxn ang="0">
                <a:pos x="132" y="29"/>
              </a:cxn>
              <a:cxn ang="0">
                <a:pos x="152" y="29"/>
              </a:cxn>
              <a:cxn ang="0">
                <a:pos x="24" y="27"/>
              </a:cxn>
              <a:cxn ang="0">
                <a:pos x="49" y="27"/>
              </a:cxn>
              <a:cxn ang="0">
                <a:pos x="64" y="38"/>
              </a:cxn>
              <a:cxn ang="0">
                <a:pos x="60" y="58"/>
              </a:cxn>
              <a:cxn ang="0">
                <a:pos x="49" y="79"/>
              </a:cxn>
              <a:cxn ang="0">
                <a:pos x="74" y="94"/>
              </a:cxn>
              <a:cxn ang="0">
                <a:pos x="83" y="105"/>
              </a:cxn>
              <a:cxn ang="0">
                <a:pos x="70" y="120"/>
              </a:cxn>
              <a:cxn ang="0">
                <a:pos x="61" y="133"/>
              </a:cxn>
              <a:cxn ang="0">
                <a:pos x="63" y="148"/>
              </a:cxn>
              <a:cxn ang="0">
                <a:pos x="55" y="149"/>
              </a:cxn>
              <a:cxn ang="0">
                <a:pos x="50" y="128"/>
              </a:cxn>
              <a:cxn ang="0">
                <a:pos x="39" y="111"/>
              </a:cxn>
              <a:cxn ang="0">
                <a:pos x="31" y="87"/>
              </a:cxn>
              <a:cxn ang="0">
                <a:pos x="19" y="83"/>
              </a:cxn>
              <a:cxn ang="0">
                <a:pos x="14" y="59"/>
              </a:cxn>
              <a:cxn ang="0">
                <a:pos x="13" y="46"/>
              </a:cxn>
              <a:cxn ang="0">
                <a:pos x="0" y="87"/>
              </a:cxn>
              <a:cxn ang="0">
                <a:pos x="174" y="89"/>
              </a:cxn>
              <a:cxn ang="0">
                <a:pos x="73" y="53"/>
              </a:cxn>
              <a:cxn ang="0">
                <a:pos x="69" y="42"/>
              </a:cxn>
              <a:cxn ang="0">
                <a:pos x="85" y="34"/>
              </a:cxn>
              <a:cxn ang="0">
                <a:pos x="85" y="45"/>
              </a:cxn>
              <a:cxn ang="0">
                <a:pos x="73" y="53"/>
              </a:cxn>
            </a:cxnLst>
            <a:rect l="0" t="0" r="r" b="b"/>
            <a:pathLst>
              <a:path w="174" h="174">
                <a:moveTo>
                  <a:pt x="167" y="92"/>
                </a:moveTo>
                <a:cubicBezTo>
                  <a:pt x="165" y="92"/>
                  <a:pt x="163" y="90"/>
                  <a:pt x="163" y="88"/>
                </a:cubicBezTo>
                <a:cubicBezTo>
                  <a:pt x="163" y="86"/>
                  <a:pt x="161" y="84"/>
                  <a:pt x="159" y="84"/>
                </a:cubicBezTo>
                <a:cubicBezTo>
                  <a:pt x="157" y="84"/>
                  <a:pt x="155" y="88"/>
                  <a:pt x="155" y="92"/>
                </a:cubicBezTo>
                <a:cubicBezTo>
                  <a:pt x="155" y="97"/>
                  <a:pt x="155" y="100"/>
                  <a:pt x="147" y="100"/>
                </a:cubicBezTo>
                <a:cubicBezTo>
                  <a:pt x="139" y="100"/>
                  <a:pt x="144" y="92"/>
                  <a:pt x="144" y="92"/>
                </a:cubicBezTo>
                <a:cubicBezTo>
                  <a:pt x="146" y="88"/>
                  <a:pt x="145" y="82"/>
                  <a:pt x="142" y="79"/>
                </a:cubicBezTo>
                <a:cubicBezTo>
                  <a:pt x="140" y="77"/>
                  <a:pt x="138" y="75"/>
                  <a:pt x="137" y="73"/>
                </a:cubicBezTo>
                <a:cubicBezTo>
                  <a:pt x="134" y="70"/>
                  <a:pt x="130" y="69"/>
                  <a:pt x="129" y="70"/>
                </a:cubicBezTo>
                <a:cubicBezTo>
                  <a:pt x="128" y="71"/>
                  <a:pt x="129" y="74"/>
                  <a:pt x="130" y="76"/>
                </a:cubicBezTo>
                <a:cubicBezTo>
                  <a:pt x="132" y="77"/>
                  <a:pt x="133" y="80"/>
                  <a:pt x="133" y="82"/>
                </a:cubicBezTo>
                <a:cubicBezTo>
                  <a:pt x="132" y="83"/>
                  <a:pt x="128" y="83"/>
                  <a:pt x="124" y="81"/>
                </a:cubicBezTo>
                <a:cubicBezTo>
                  <a:pt x="123" y="80"/>
                  <a:pt x="123" y="80"/>
                  <a:pt x="122" y="80"/>
                </a:cubicBezTo>
                <a:cubicBezTo>
                  <a:pt x="118" y="78"/>
                  <a:pt x="118" y="79"/>
                  <a:pt x="121" y="82"/>
                </a:cubicBezTo>
                <a:cubicBezTo>
                  <a:pt x="122" y="84"/>
                  <a:pt x="124" y="85"/>
                  <a:pt x="125" y="87"/>
                </a:cubicBezTo>
                <a:cubicBezTo>
                  <a:pt x="129" y="90"/>
                  <a:pt x="130" y="96"/>
                  <a:pt x="128" y="99"/>
                </a:cubicBezTo>
                <a:cubicBezTo>
                  <a:pt x="128" y="100"/>
                  <a:pt x="127" y="101"/>
                  <a:pt x="127" y="101"/>
                </a:cubicBezTo>
                <a:cubicBezTo>
                  <a:pt x="125" y="105"/>
                  <a:pt x="123" y="112"/>
                  <a:pt x="122" y="116"/>
                </a:cubicBezTo>
                <a:cubicBezTo>
                  <a:pt x="122" y="116"/>
                  <a:pt x="121" y="116"/>
                  <a:pt x="121" y="117"/>
                </a:cubicBezTo>
                <a:cubicBezTo>
                  <a:pt x="120" y="121"/>
                  <a:pt x="118" y="126"/>
                  <a:pt x="116" y="127"/>
                </a:cubicBezTo>
                <a:cubicBezTo>
                  <a:pt x="114" y="129"/>
                  <a:pt x="112" y="129"/>
                  <a:pt x="111" y="127"/>
                </a:cubicBezTo>
                <a:cubicBezTo>
                  <a:pt x="111" y="125"/>
                  <a:pt x="109" y="123"/>
                  <a:pt x="107" y="123"/>
                </a:cubicBezTo>
                <a:cubicBezTo>
                  <a:pt x="105" y="122"/>
                  <a:pt x="103" y="119"/>
                  <a:pt x="102" y="115"/>
                </a:cubicBezTo>
                <a:cubicBezTo>
                  <a:pt x="102" y="112"/>
                  <a:pt x="102" y="110"/>
                  <a:pt x="101" y="107"/>
                </a:cubicBezTo>
                <a:cubicBezTo>
                  <a:pt x="101" y="103"/>
                  <a:pt x="97" y="98"/>
                  <a:pt x="93" y="96"/>
                </a:cubicBezTo>
                <a:cubicBezTo>
                  <a:pt x="93" y="95"/>
                  <a:pt x="92" y="95"/>
                  <a:pt x="91" y="95"/>
                </a:cubicBezTo>
                <a:cubicBezTo>
                  <a:pt x="87" y="93"/>
                  <a:pt x="82" y="88"/>
                  <a:pt x="79" y="85"/>
                </a:cubicBezTo>
                <a:cubicBezTo>
                  <a:pt x="79" y="84"/>
                  <a:pt x="79" y="84"/>
                  <a:pt x="79" y="83"/>
                </a:cubicBezTo>
                <a:cubicBezTo>
                  <a:pt x="76" y="80"/>
                  <a:pt x="78" y="77"/>
                  <a:pt x="83" y="77"/>
                </a:cubicBezTo>
                <a:cubicBezTo>
                  <a:pt x="86" y="77"/>
                  <a:pt x="88" y="77"/>
                  <a:pt x="91" y="77"/>
                </a:cubicBezTo>
                <a:cubicBezTo>
                  <a:pt x="95" y="77"/>
                  <a:pt x="102" y="76"/>
                  <a:pt x="107" y="74"/>
                </a:cubicBezTo>
                <a:cubicBezTo>
                  <a:pt x="111" y="73"/>
                  <a:pt x="114" y="69"/>
                  <a:pt x="114" y="65"/>
                </a:cubicBezTo>
                <a:cubicBezTo>
                  <a:pt x="115" y="61"/>
                  <a:pt x="111" y="59"/>
                  <a:pt x="107" y="60"/>
                </a:cubicBezTo>
                <a:cubicBezTo>
                  <a:pt x="103" y="61"/>
                  <a:pt x="98" y="63"/>
                  <a:pt x="95" y="65"/>
                </a:cubicBezTo>
                <a:cubicBezTo>
                  <a:pt x="93" y="67"/>
                  <a:pt x="88" y="69"/>
                  <a:pt x="83" y="69"/>
                </a:cubicBezTo>
                <a:cubicBezTo>
                  <a:pt x="79" y="70"/>
                  <a:pt x="75" y="67"/>
                  <a:pt x="76" y="63"/>
                </a:cubicBezTo>
                <a:cubicBezTo>
                  <a:pt x="77" y="59"/>
                  <a:pt x="80" y="54"/>
                  <a:pt x="83" y="51"/>
                </a:cubicBezTo>
                <a:cubicBezTo>
                  <a:pt x="87" y="49"/>
                  <a:pt x="92" y="46"/>
                  <a:pt x="95" y="46"/>
                </a:cubicBezTo>
                <a:cubicBezTo>
                  <a:pt x="99" y="46"/>
                  <a:pt x="102" y="43"/>
                  <a:pt x="103" y="39"/>
                </a:cubicBezTo>
                <a:cubicBezTo>
                  <a:pt x="104" y="35"/>
                  <a:pt x="108" y="31"/>
                  <a:pt x="112" y="30"/>
                </a:cubicBezTo>
                <a:cubicBezTo>
                  <a:pt x="114" y="30"/>
                  <a:pt x="116" y="30"/>
                  <a:pt x="119" y="29"/>
                </a:cubicBezTo>
                <a:cubicBezTo>
                  <a:pt x="122" y="29"/>
                  <a:pt x="129" y="29"/>
                  <a:pt x="132" y="29"/>
                </a:cubicBezTo>
                <a:cubicBezTo>
                  <a:pt x="135" y="29"/>
                  <a:pt x="138" y="29"/>
                  <a:pt x="141" y="29"/>
                </a:cubicBezTo>
                <a:cubicBezTo>
                  <a:pt x="144" y="29"/>
                  <a:pt x="148" y="29"/>
                  <a:pt x="152" y="29"/>
                </a:cubicBezTo>
                <a:cubicBezTo>
                  <a:pt x="136" y="11"/>
                  <a:pt x="113" y="0"/>
                  <a:pt x="87" y="0"/>
                </a:cubicBezTo>
                <a:cubicBezTo>
                  <a:pt x="62" y="0"/>
                  <a:pt x="40" y="11"/>
                  <a:pt x="24" y="27"/>
                </a:cubicBezTo>
                <a:cubicBezTo>
                  <a:pt x="28" y="27"/>
                  <a:pt x="31" y="27"/>
                  <a:pt x="35" y="27"/>
                </a:cubicBezTo>
                <a:cubicBezTo>
                  <a:pt x="39" y="26"/>
                  <a:pt x="45" y="27"/>
                  <a:pt x="49" y="27"/>
                </a:cubicBezTo>
                <a:cubicBezTo>
                  <a:pt x="51" y="28"/>
                  <a:pt x="54" y="28"/>
                  <a:pt x="56" y="28"/>
                </a:cubicBezTo>
                <a:cubicBezTo>
                  <a:pt x="60" y="29"/>
                  <a:pt x="63" y="34"/>
                  <a:pt x="64" y="38"/>
                </a:cubicBezTo>
                <a:cubicBezTo>
                  <a:pt x="64" y="40"/>
                  <a:pt x="64" y="43"/>
                  <a:pt x="65" y="45"/>
                </a:cubicBezTo>
                <a:cubicBezTo>
                  <a:pt x="65" y="49"/>
                  <a:pt x="63" y="55"/>
                  <a:pt x="60" y="58"/>
                </a:cubicBezTo>
                <a:cubicBezTo>
                  <a:pt x="57" y="61"/>
                  <a:pt x="52" y="65"/>
                  <a:pt x="48" y="69"/>
                </a:cubicBezTo>
                <a:cubicBezTo>
                  <a:pt x="45" y="72"/>
                  <a:pt x="46" y="77"/>
                  <a:pt x="49" y="79"/>
                </a:cubicBezTo>
                <a:cubicBezTo>
                  <a:pt x="53" y="82"/>
                  <a:pt x="57" y="84"/>
                  <a:pt x="60" y="86"/>
                </a:cubicBezTo>
                <a:cubicBezTo>
                  <a:pt x="64" y="89"/>
                  <a:pt x="70" y="92"/>
                  <a:pt x="74" y="94"/>
                </a:cubicBezTo>
                <a:cubicBezTo>
                  <a:pt x="75" y="94"/>
                  <a:pt x="75" y="94"/>
                  <a:pt x="76" y="95"/>
                </a:cubicBezTo>
                <a:cubicBezTo>
                  <a:pt x="80" y="96"/>
                  <a:pt x="83" y="101"/>
                  <a:pt x="83" y="105"/>
                </a:cubicBezTo>
                <a:cubicBezTo>
                  <a:pt x="82" y="108"/>
                  <a:pt x="80" y="112"/>
                  <a:pt x="78" y="112"/>
                </a:cubicBezTo>
                <a:cubicBezTo>
                  <a:pt x="76" y="112"/>
                  <a:pt x="72" y="116"/>
                  <a:pt x="70" y="120"/>
                </a:cubicBezTo>
                <a:cubicBezTo>
                  <a:pt x="70" y="120"/>
                  <a:pt x="70" y="121"/>
                  <a:pt x="69" y="121"/>
                </a:cubicBezTo>
                <a:cubicBezTo>
                  <a:pt x="67" y="125"/>
                  <a:pt x="63" y="131"/>
                  <a:pt x="61" y="133"/>
                </a:cubicBezTo>
                <a:cubicBezTo>
                  <a:pt x="59" y="136"/>
                  <a:pt x="59" y="139"/>
                  <a:pt x="60" y="141"/>
                </a:cubicBezTo>
                <a:cubicBezTo>
                  <a:pt x="62" y="142"/>
                  <a:pt x="63" y="146"/>
                  <a:pt x="63" y="148"/>
                </a:cubicBezTo>
                <a:cubicBezTo>
                  <a:pt x="63" y="150"/>
                  <a:pt x="60" y="151"/>
                  <a:pt x="57" y="149"/>
                </a:cubicBezTo>
                <a:cubicBezTo>
                  <a:pt x="56" y="149"/>
                  <a:pt x="56" y="149"/>
                  <a:pt x="55" y="149"/>
                </a:cubicBezTo>
                <a:cubicBezTo>
                  <a:pt x="52" y="148"/>
                  <a:pt x="50" y="143"/>
                  <a:pt x="50" y="138"/>
                </a:cubicBezTo>
                <a:cubicBezTo>
                  <a:pt x="50" y="135"/>
                  <a:pt x="50" y="132"/>
                  <a:pt x="50" y="128"/>
                </a:cubicBezTo>
                <a:cubicBezTo>
                  <a:pt x="51" y="124"/>
                  <a:pt x="49" y="119"/>
                  <a:pt x="47" y="118"/>
                </a:cubicBezTo>
                <a:cubicBezTo>
                  <a:pt x="45" y="116"/>
                  <a:pt x="41" y="113"/>
                  <a:pt x="39" y="111"/>
                </a:cubicBezTo>
                <a:cubicBezTo>
                  <a:pt x="37" y="109"/>
                  <a:pt x="35" y="103"/>
                  <a:pt x="35" y="99"/>
                </a:cubicBezTo>
                <a:cubicBezTo>
                  <a:pt x="35" y="94"/>
                  <a:pt x="33" y="89"/>
                  <a:pt x="31" y="87"/>
                </a:cubicBezTo>
                <a:cubicBezTo>
                  <a:pt x="29" y="85"/>
                  <a:pt x="27" y="83"/>
                  <a:pt x="27" y="83"/>
                </a:cubicBezTo>
                <a:cubicBezTo>
                  <a:pt x="27" y="83"/>
                  <a:pt x="27" y="83"/>
                  <a:pt x="19" y="83"/>
                </a:cubicBezTo>
                <a:cubicBezTo>
                  <a:pt x="11" y="83"/>
                  <a:pt x="11" y="75"/>
                  <a:pt x="11" y="75"/>
                </a:cubicBezTo>
                <a:cubicBezTo>
                  <a:pt x="11" y="70"/>
                  <a:pt x="13" y="64"/>
                  <a:pt x="14" y="59"/>
                </a:cubicBezTo>
                <a:cubicBezTo>
                  <a:pt x="15" y="57"/>
                  <a:pt x="16" y="54"/>
                  <a:pt x="17" y="51"/>
                </a:cubicBezTo>
                <a:cubicBezTo>
                  <a:pt x="19" y="47"/>
                  <a:pt x="17" y="45"/>
                  <a:pt x="13" y="46"/>
                </a:cubicBezTo>
                <a:cubicBezTo>
                  <a:pt x="12" y="47"/>
                  <a:pt x="11" y="47"/>
                  <a:pt x="10" y="48"/>
                </a:cubicBezTo>
                <a:cubicBezTo>
                  <a:pt x="4" y="60"/>
                  <a:pt x="0" y="73"/>
                  <a:pt x="0" y="87"/>
                </a:cubicBezTo>
                <a:cubicBezTo>
                  <a:pt x="0" y="135"/>
                  <a:pt x="39" y="174"/>
                  <a:pt x="87" y="174"/>
                </a:cubicBezTo>
                <a:cubicBezTo>
                  <a:pt x="135" y="174"/>
                  <a:pt x="173" y="136"/>
                  <a:pt x="174" y="89"/>
                </a:cubicBezTo>
                <a:cubicBezTo>
                  <a:pt x="172" y="91"/>
                  <a:pt x="169" y="92"/>
                  <a:pt x="167" y="92"/>
                </a:cubicBezTo>
                <a:close/>
                <a:moveTo>
                  <a:pt x="73" y="53"/>
                </a:moveTo>
                <a:cubicBezTo>
                  <a:pt x="72" y="55"/>
                  <a:pt x="70" y="52"/>
                  <a:pt x="69" y="49"/>
                </a:cubicBezTo>
                <a:cubicBezTo>
                  <a:pt x="69" y="47"/>
                  <a:pt x="69" y="44"/>
                  <a:pt x="69" y="42"/>
                </a:cubicBezTo>
                <a:cubicBezTo>
                  <a:pt x="69" y="39"/>
                  <a:pt x="74" y="34"/>
                  <a:pt x="77" y="34"/>
                </a:cubicBezTo>
                <a:cubicBezTo>
                  <a:pt x="80" y="34"/>
                  <a:pt x="82" y="34"/>
                  <a:pt x="85" y="34"/>
                </a:cubicBezTo>
                <a:cubicBezTo>
                  <a:pt x="88" y="34"/>
                  <a:pt x="92" y="37"/>
                  <a:pt x="92" y="38"/>
                </a:cubicBezTo>
                <a:cubicBezTo>
                  <a:pt x="92" y="40"/>
                  <a:pt x="89" y="43"/>
                  <a:pt x="85" y="45"/>
                </a:cubicBezTo>
                <a:cubicBezTo>
                  <a:pt x="85" y="45"/>
                  <a:pt x="84" y="46"/>
                  <a:pt x="83" y="46"/>
                </a:cubicBezTo>
                <a:cubicBezTo>
                  <a:pt x="79" y="48"/>
                  <a:pt x="75" y="51"/>
                  <a:pt x="73" y="53"/>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latin typeface="+mn-ea"/>
              <a:cs typeface="+mn-ea"/>
              <a:sym typeface="+mn-lt"/>
            </a:endParaRPr>
          </a:p>
        </p:txBody>
      </p:sp>
      <p:sp>
        <p:nvSpPr>
          <p:cNvPr id="1048869" name="Freeform 59"/>
          <p:cNvSpPr/>
          <p:nvPr/>
        </p:nvSpPr>
        <p:spPr bwMode="auto">
          <a:xfrm>
            <a:off x="5717238" y="2044407"/>
            <a:ext cx="582084" cy="461433"/>
          </a:xfrm>
          <a:custGeom>
            <a:avLst/>
            <a:gdLst/>
            <a:ahLst/>
            <a:cxnLst>
              <a:cxn ang="0">
                <a:pos x="87" y="0"/>
              </a:cxn>
              <a:cxn ang="0">
                <a:pos x="0" y="67"/>
              </a:cxn>
              <a:cxn ang="0">
                <a:pos x="31" y="118"/>
              </a:cxn>
              <a:cxn ang="0">
                <a:pos x="9" y="138"/>
              </a:cxn>
              <a:cxn ang="0">
                <a:pos x="48" y="127"/>
              </a:cxn>
              <a:cxn ang="0">
                <a:pos x="87" y="134"/>
              </a:cxn>
              <a:cxn ang="0">
                <a:pos x="174" y="67"/>
              </a:cxn>
              <a:cxn ang="0">
                <a:pos x="87" y="0"/>
              </a:cxn>
            </a:cxnLst>
            <a:rect l="0" t="0" r="r" b="b"/>
            <a:pathLst>
              <a:path w="174" h="138">
                <a:moveTo>
                  <a:pt x="87" y="0"/>
                </a:moveTo>
                <a:cubicBezTo>
                  <a:pt x="39" y="0"/>
                  <a:pt x="0" y="30"/>
                  <a:pt x="0" y="67"/>
                </a:cubicBezTo>
                <a:cubicBezTo>
                  <a:pt x="0" y="88"/>
                  <a:pt x="12" y="106"/>
                  <a:pt x="31" y="118"/>
                </a:cubicBezTo>
                <a:cubicBezTo>
                  <a:pt x="21" y="133"/>
                  <a:pt x="9" y="138"/>
                  <a:pt x="9" y="138"/>
                </a:cubicBezTo>
                <a:cubicBezTo>
                  <a:pt x="25" y="135"/>
                  <a:pt x="38" y="131"/>
                  <a:pt x="48" y="127"/>
                </a:cubicBezTo>
                <a:cubicBezTo>
                  <a:pt x="59" y="132"/>
                  <a:pt x="73" y="134"/>
                  <a:pt x="87" y="134"/>
                </a:cubicBezTo>
                <a:cubicBezTo>
                  <a:pt x="135" y="134"/>
                  <a:pt x="174" y="104"/>
                  <a:pt x="174" y="67"/>
                </a:cubicBezTo>
                <a:cubicBezTo>
                  <a:pt x="174" y="30"/>
                  <a:pt x="135" y="0"/>
                  <a:pt x="87" y="0"/>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latin typeface="+mn-ea"/>
              <a:cs typeface="+mn-ea"/>
              <a:sym typeface="+mn-lt"/>
            </a:endParaRPr>
          </a:p>
        </p:txBody>
      </p:sp>
      <p:sp>
        <p:nvSpPr>
          <p:cNvPr id="1048870" name="Freeform 60"/>
          <p:cNvSpPr/>
          <p:nvPr/>
        </p:nvSpPr>
        <p:spPr bwMode="auto">
          <a:xfrm>
            <a:off x="6168089" y="2289940"/>
            <a:ext cx="368300" cy="302684"/>
          </a:xfrm>
          <a:custGeom>
            <a:avLst/>
            <a:gdLst/>
            <a:ahLst/>
            <a:cxnLst>
              <a:cxn ang="0">
                <a:pos x="89" y="78"/>
              </a:cxn>
              <a:cxn ang="0">
                <a:pos x="110" y="44"/>
              </a:cxn>
              <a:cxn ang="0">
                <a:pos x="53" y="0"/>
              </a:cxn>
              <a:cxn ang="0">
                <a:pos x="50" y="0"/>
              </a:cxn>
              <a:cxn ang="0">
                <a:pos x="0" y="62"/>
              </a:cxn>
              <a:cxn ang="0">
                <a:pos x="53" y="88"/>
              </a:cxn>
              <a:cxn ang="0">
                <a:pos x="78" y="84"/>
              </a:cxn>
              <a:cxn ang="0">
                <a:pos x="104" y="91"/>
              </a:cxn>
              <a:cxn ang="0">
                <a:pos x="89" y="78"/>
              </a:cxn>
            </a:cxnLst>
            <a:rect l="0" t="0" r="r" b="b"/>
            <a:pathLst>
              <a:path w="110" h="91">
                <a:moveTo>
                  <a:pt x="89" y="78"/>
                </a:moveTo>
                <a:cubicBezTo>
                  <a:pt x="102" y="70"/>
                  <a:pt x="110" y="58"/>
                  <a:pt x="110" y="44"/>
                </a:cubicBezTo>
                <a:cubicBezTo>
                  <a:pt x="110" y="20"/>
                  <a:pt x="84" y="0"/>
                  <a:pt x="53" y="0"/>
                </a:cubicBezTo>
                <a:cubicBezTo>
                  <a:pt x="52" y="0"/>
                  <a:pt x="51" y="0"/>
                  <a:pt x="50" y="0"/>
                </a:cubicBezTo>
                <a:cubicBezTo>
                  <a:pt x="47" y="27"/>
                  <a:pt x="28" y="49"/>
                  <a:pt x="0" y="62"/>
                </a:cubicBezTo>
                <a:cubicBezTo>
                  <a:pt x="9" y="77"/>
                  <a:pt x="29" y="88"/>
                  <a:pt x="53" y="88"/>
                </a:cubicBezTo>
                <a:cubicBezTo>
                  <a:pt x="62" y="88"/>
                  <a:pt x="71" y="87"/>
                  <a:pt x="78" y="84"/>
                </a:cubicBezTo>
                <a:cubicBezTo>
                  <a:pt x="85" y="86"/>
                  <a:pt x="93" y="89"/>
                  <a:pt x="104" y="91"/>
                </a:cubicBezTo>
                <a:cubicBezTo>
                  <a:pt x="104" y="91"/>
                  <a:pt x="96" y="87"/>
                  <a:pt x="89" y="78"/>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latin typeface="+mn-ea"/>
              <a:cs typeface="+mn-ea"/>
              <a:sym typeface="+mn-lt"/>
            </a:endParaRPr>
          </a:p>
        </p:txBody>
      </p:sp>
      <p:pic>
        <p:nvPicPr>
          <p:cNvPr id="2097180" name="Picture 14"/>
          <p:cNvPicPr>
            <a:picLocks noChangeAspect="1"/>
          </p:cNvPicPr>
          <p:nvPr/>
        </p:nvPicPr>
        <p:blipFill>
          <a:blip r:embed="rId8"/>
          <a:stretch>
            <a:fillRect/>
          </a:stretch>
        </p:blipFill>
        <p:spPr>
          <a:xfrm>
            <a:off x="7530272" y="3712397"/>
            <a:ext cx="416940" cy="661353"/>
          </a:xfrm>
          <a:prstGeom prst="rect">
            <a:avLst/>
          </a:prstGeom>
        </p:spPr>
      </p:pic>
      <p:sp>
        <p:nvSpPr>
          <p:cNvPr id="1048871" name="Freeform 17"/>
          <p:cNvSpPr>
            <a:spLocks noEditPoints="1"/>
          </p:cNvSpPr>
          <p:nvPr/>
        </p:nvSpPr>
        <p:spPr bwMode="auto">
          <a:xfrm>
            <a:off x="4064191" y="3750046"/>
            <a:ext cx="774509" cy="555346"/>
          </a:xfrm>
          <a:custGeom>
            <a:avLst/>
            <a:gdLst>
              <a:gd name="T0" fmla="*/ 124 w 140"/>
              <a:gd name="T1" fmla="*/ 8 h 96"/>
              <a:gd name="T2" fmla="*/ 107 w 140"/>
              <a:gd name="T3" fmla="*/ 2 h 96"/>
              <a:gd name="T4" fmla="*/ 94 w 140"/>
              <a:gd name="T5" fmla="*/ 10 h 96"/>
              <a:gd name="T6" fmla="*/ 81 w 140"/>
              <a:gd name="T7" fmla="*/ 16 h 96"/>
              <a:gd name="T8" fmla="*/ 46 w 140"/>
              <a:gd name="T9" fmla="*/ 13 h 96"/>
              <a:gd name="T10" fmla="*/ 25 w 140"/>
              <a:gd name="T11" fmla="*/ 9 h 96"/>
              <a:gd name="T12" fmla="*/ 5 w 140"/>
              <a:gd name="T13" fmla="*/ 48 h 96"/>
              <a:gd name="T14" fmla="*/ 18 w 140"/>
              <a:gd name="T15" fmla="*/ 59 h 96"/>
              <a:gd name="T16" fmla="*/ 19 w 140"/>
              <a:gd name="T17" fmla="*/ 59 h 96"/>
              <a:gd name="T18" fmla="*/ 47 w 140"/>
              <a:gd name="T19" fmla="*/ 87 h 96"/>
              <a:gd name="T20" fmla="*/ 62 w 140"/>
              <a:gd name="T21" fmla="*/ 95 h 96"/>
              <a:gd name="T22" fmla="*/ 70 w 140"/>
              <a:gd name="T23" fmla="*/ 96 h 96"/>
              <a:gd name="T24" fmla="*/ 78 w 140"/>
              <a:gd name="T25" fmla="*/ 94 h 96"/>
              <a:gd name="T26" fmla="*/ 88 w 140"/>
              <a:gd name="T27" fmla="*/ 89 h 96"/>
              <a:gd name="T28" fmla="*/ 120 w 140"/>
              <a:gd name="T29" fmla="*/ 64 h 96"/>
              <a:gd name="T30" fmla="*/ 139 w 140"/>
              <a:gd name="T31" fmla="*/ 48 h 96"/>
              <a:gd name="T32" fmla="*/ 75 w 140"/>
              <a:gd name="T33" fmla="*/ 90 h 96"/>
              <a:gd name="T34" fmla="*/ 70 w 140"/>
              <a:gd name="T35" fmla="*/ 89 h 96"/>
              <a:gd name="T36" fmla="*/ 66 w 140"/>
              <a:gd name="T37" fmla="*/ 80 h 96"/>
              <a:gd name="T38" fmla="*/ 75 w 140"/>
              <a:gd name="T39" fmla="*/ 90 h 96"/>
              <a:gd name="T40" fmla="*/ 85 w 140"/>
              <a:gd name="T41" fmla="*/ 80 h 96"/>
              <a:gd name="T42" fmla="*/ 75 w 140"/>
              <a:gd name="T43" fmla="*/ 67 h 96"/>
              <a:gd name="T44" fmla="*/ 87 w 140"/>
              <a:gd name="T45" fmla="*/ 84 h 96"/>
              <a:gd name="T46" fmla="*/ 99 w 140"/>
              <a:gd name="T47" fmla="*/ 70 h 96"/>
              <a:gd name="T48" fmla="*/ 83 w 140"/>
              <a:gd name="T49" fmla="*/ 53 h 96"/>
              <a:gd name="T50" fmla="*/ 102 w 140"/>
              <a:gd name="T51" fmla="*/ 72 h 96"/>
              <a:gd name="T52" fmla="*/ 118 w 140"/>
              <a:gd name="T53" fmla="*/ 60 h 96"/>
              <a:gd name="T54" fmla="*/ 117 w 140"/>
              <a:gd name="T55" fmla="*/ 60 h 96"/>
              <a:gd name="T56" fmla="*/ 117 w 140"/>
              <a:gd name="T57" fmla="*/ 60 h 96"/>
              <a:gd name="T58" fmla="*/ 113 w 140"/>
              <a:gd name="T59" fmla="*/ 60 h 96"/>
              <a:gd name="T60" fmla="*/ 49 w 140"/>
              <a:gd name="T61" fmla="*/ 45 h 96"/>
              <a:gd name="T62" fmla="*/ 42 w 140"/>
              <a:gd name="T63" fmla="*/ 40 h 96"/>
              <a:gd name="T64" fmla="*/ 54 w 140"/>
              <a:gd name="T65" fmla="*/ 29 h 96"/>
              <a:gd name="T66" fmla="*/ 86 w 140"/>
              <a:gd name="T67" fmla="*/ 19 h 96"/>
              <a:gd name="T68" fmla="*/ 95 w 140"/>
              <a:gd name="T69" fmla="*/ 15 h 96"/>
              <a:gd name="T70" fmla="*/ 119 w 140"/>
              <a:gd name="T71" fmla="*/ 10 h 96"/>
              <a:gd name="T72" fmla="*/ 131 w 140"/>
              <a:gd name="T73" fmla="*/ 5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96">
                <a:moveTo>
                  <a:pt x="139" y="39"/>
                </a:moveTo>
                <a:cubicBezTo>
                  <a:pt x="124" y="8"/>
                  <a:pt x="124" y="8"/>
                  <a:pt x="124" y="8"/>
                </a:cubicBezTo>
                <a:cubicBezTo>
                  <a:pt x="121" y="3"/>
                  <a:pt x="115" y="0"/>
                  <a:pt x="110" y="1"/>
                </a:cubicBezTo>
                <a:cubicBezTo>
                  <a:pt x="109" y="1"/>
                  <a:pt x="108" y="2"/>
                  <a:pt x="107" y="2"/>
                </a:cubicBezTo>
                <a:cubicBezTo>
                  <a:pt x="106" y="2"/>
                  <a:pt x="106" y="2"/>
                  <a:pt x="106" y="2"/>
                </a:cubicBezTo>
                <a:cubicBezTo>
                  <a:pt x="94" y="10"/>
                  <a:pt x="94" y="10"/>
                  <a:pt x="94" y="10"/>
                </a:cubicBezTo>
                <a:cubicBezTo>
                  <a:pt x="93" y="10"/>
                  <a:pt x="93" y="10"/>
                  <a:pt x="93" y="10"/>
                </a:cubicBezTo>
                <a:cubicBezTo>
                  <a:pt x="81" y="16"/>
                  <a:pt x="81" y="16"/>
                  <a:pt x="81" y="16"/>
                </a:cubicBezTo>
                <a:cubicBezTo>
                  <a:pt x="73" y="16"/>
                  <a:pt x="56" y="15"/>
                  <a:pt x="46" y="13"/>
                </a:cubicBezTo>
                <a:cubicBezTo>
                  <a:pt x="46" y="13"/>
                  <a:pt x="46" y="13"/>
                  <a:pt x="46" y="13"/>
                </a:cubicBezTo>
                <a:cubicBezTo>
                  <a:pt x="36" y="6"/>
                  <a:pt x="36" y="6"/>
                  <a:pt x="36" y="6"/>
                </a:cubicBezTo>
                <a:cubicBezTo>
                  <a:pt x="32" y="4"/>
                  <a:pt x="27" y="5"/>
                  <a:pt x="25" y="9"/>
                </a:cubicBezTo>
                <a:cubicBezTo>
                  <a:pt x="3" y="37"/>
                  <a:pt x="3" y="37"/>
                  <a:pt x="3" y="37"/>
                </a:cubicBezTo>
                <a:cubicBezTo>
                  <a:pt x="0" y="40"/>
                  <a:pt x="1" y="45"/>
                  <a:pt x="5" y="48"/>
                </a:cubicBezTo>
                <a:cubicBezTo>
                  <a:pt x="18" y="58"/>
                  <a:pt x="18" y="58"/>
                  <a:pt x="18" y="58"/>
                </a:cubicBezTo>
                <a:cubicBezTo>
                  <a:pt x="18" y="58"/>
                  <a:pt x="18" y="59"/>
                  <a:pt x="18" y="59"/>
                </a:cubicBezTo>
                <a:cubicBezTo>
                  <a:pt x="18" y="59"/>
                  <a:pt x="18" y="59"/>
                  <a:pt x="18" y="59"/>
                </a:cubicBezTo>
                <a:cubicBezTo>
                  <a:pt x="19" y="59"/>
                  <a:pt x="19" y="59"/>
                  <a:pt x="19" y="59"/>
                </a:cubicBezTo>
                <a:cubicBezTo>
                  <a:pt x="19" y="59"/>
                  <a:pt x="19" y="59"/>
                  <a:pt x="19" y="59"/>
                </a:cubicBezTo>
                <a:cubicBezTo>
                  <a:pt x="29" y="70"/>
                  <a:pt x="45" y="85"/>
                  <a:pt x="47" y="87"/>
                </a:cubicBezTo>
                <a:cubicBezTo>
                  <a:pt x="56" y="93"/>
                  <a:pt x="56" y="93"/>
                  <a:pt x="56" y="93"/>
                </a:cubicBezTo>
                <a:cubicBezTo>
                  <a:pt x="56" y="93"/>
                  <a:pt x="59" y="95"/>
                  <a:pt x="62" y="95"/>
                </a:cubicBezTo>
                <a:cubicBezTo>
                  <a:pt x="64" y="96"/>
                  <a:pt x="66" y="96"/>
                  <a:pt x="67" y="96"/>
                </a:cubicBezTo>
                <a:cubicBezTo>
                  <a:pt x="68" y="96"/>
                  <a:pt x="69" y="96"/>
                  <a:pt x="70" y="96"/>
                </a:cubicBezTo>
                <a:cubicBezTo>
                  <a:pt x="71" y="96"/>
                  <a:pt x="71" y="96"/>
                  <a:pt x="72" y="96"/>
                </a:cubicBezTo>
                <a:cubicBezTo>
                  <a:pt x="75" y="95"/>
                  <a:pt x="77" y="94"/>
                  <a:pt x="78" y="94"/>
                </a:cubicBezTo>
                <a:cubicBezTo>
                  <a:pt x="88" y="89"/>
                  <a:pt x="88" y="89"/>
                  <a:pt x="88" y="89"/>
                </a:cubicBezTo>
                <a:cubicBezTo>
                  <a:pt x="88" y="89"/>
                  <a:pt x="88" y="89"/>
                  <a:pt x="88" y="89"/>
                </a:cubicBezTo>
                <a:cubicBezTo>
                  <a:pt x="91" y="87"/>
                  <a:pt x="112" y="70"/>
                  <a:pt x="120" y="64"/>
                </a:cubicBezTo>
                <a:cubicBezTo>
                  <a:pt x="120" y="64"/>
                  <a:pt x="120" y="64"/>
                  <a:pt x="120" y="64"/>
                </a:cubicBezTo>
                <a:cubicBezTo>
                  <a:pt x="133" y="55"/>
                  <a:pt x="133" y="55"/>
                  <a:pt x="133" y="55"/>
                </a:cubicBezTo>
                <a:cubicBezTo>
                  <a:pt x="136" y="54"/>
                  <a:pt x="138" y="51"/>
                  <a:pt x="139" y="48"/>
                </a:cubicBezTo>
                <a:cubicBezTo>
                  <a:pt x="140" y="45"/>
                  <a:pt x="140" y="42"/>
                  <a:pt x="139" y="39"/>
                </a:cubicBezTo>
                <a:close/>
                <a:moveTo>
                  <a:pt x="75" y="90"/>
                </a:moveTo>
                <a:cubicBezTo>
                  <a:pt x="75" y="90"/>
                  <a:pt x="74" y="90"/>
                  <a:pt x="72" y="91"/>
                </a:cubicBezTo>
                <a:cubicBezTo>
                  <a:pt x="71" y="90"/>
                  <a:pt x="71" y="90"/>
                  <a:pt x="70" y="89"/>
                </a:cubicBezTo>
                <a:cubicBezTo>
                  <a:pt x="63" y="85"/>
                  <a:pt x="63" y="85"/>
                  <a:pt x="63" y="85"/>
                </a:cubicBezTo>
                <a:cubicBezTo>
                  <a:pt x="66" y="80"/>
                  <a:pt x="66" y="80"/>
                  <a:pt x="66" y="80"/>
                </a:cubicBezTo>
                <a:cubicBezTo>
                  <a:pt x="78" y="88"/>
                  <a:pt x="78" y="88"/>
                  <a:pt x="78" y="88"/>
                </a:cubicBezTo>
                <a:lnTo>
                  <a:pt x="75" y="90"/>
                </a:lnTo>
                <a:close/>
                <a:moveTo>
                  <a:pt x="87" y="84"/>
                </a:moveTo>
                <a:cubicBezTo>
                  <a:pt x="87" y="82"/>
                  <a:pt x="86" y="81"/>
                  <a:pt x="85" y="80"/>
                </a:cubicBezTo>
                <a:cubicBezTo>
                  <a:pt x="72" y="71"/>
                  <a:pt x="72" y="71"/>
                  <a:pt x="72" y="71"/>
                </a:cubicBezTo>
                <a:cubicBezTo>
                  <a:pt x="75" y="67"/>
                  <a:pt x="75" y="67"/>
                  <a:pt x="75" y="67"/>
                </a:cubicBezTo>
                <a:cubicBezTo>
                  <a:pt x="93" y="79"/>
                  <a:pt x="93" y="79"/>
                  <a:pt x="93" y="79"/>
                </a:cubicBezTo>
                <a:cubicBezTo>
                  <a:pt x="91" y="81"/>
                  <a:pt x="89" y="82"/>
                  <a:pt x="87" y="84"/>
                </a:cubicBezTo>
                <a:close/>
                <a:moveTo>
                  <a:pt x="102" y="72"/>
                </a:moveTo>
                <a:cubicBezTo>
                  <a:pt x="101" y="71"/>
                  <a:pt x="100" y="71"/>
                  <a:pt x="99" y="70"/>
                </a:cubicBezTo>
                <a:cubicBezTo>
                  <a:pt x="80" y="58"/>
                  <a:pt x="80" y="58"/>
                  <a:pt x="80" y="58"/>
                </a:cubicBezTo>
                <a:cubicBezTo>
                  <a:pt x="83" y="53"/>
                  <a:pt x="83" y="53"/>
                  <a:pt x="83" y="53"/>
                </a:cubicBezTo>
                <a:cubicBezTo>
                  <a:pt x="107" y="68"/>
                  <a:pt x="107" y="68"/>
                  <a:pt x="107" y="68"/>
                </a:cubicBezTo>
                <a:cubicBezTo>
                  <a:pt x="105" y="70"/>
                  <a:pt x="103" y="71"/>
                  <a:pt x="102" y="72"/>
                </a:cubicBezTo>
                <a:close/>
                <a:moveTo>
                  <a:pt x="131" y="51"/>
                </a:moveTo>
                <a:cubicBezTo>
                  <a:pt x="118" y="60"/>
                  <a:pt x="118" y="60"/>
                  <a:pt x="118" y="60"/>
                </a:cubicBezTo>
                <a:cubicBezTo>
                  <a:pt x="118" y="60"/>
                  <a:pt x="118" y="60"/>
                  <a:pt x="118" y="60"/>
                </a:cubicBezTo>
                <a:cubicBezTo>
                  <a:pt x="117" y="60"/>
                  <a:pt x="117" y="60"/>
                  <a:pt x="117" y="60"/>
                </a:cubicBezTo>
                <a:cubicBezTo>
                  <a:pt x="117" y="60"/>
                  <a:pt x="117" y="60"/>
                  <a:pt x="117" y="60"/>
                </a:cubicBezTo>
                <a:cubicBezTo>
                  <a:pt x="117" y="60"/>
                  <a:pt x="117" y="60"/>
                  <a:pt x="117" y="60"/>
                </a:cubicBezTo>
                <a:cubicBezTo>
                  <a:pt x="116" y="61"/>
                  <a:pt x="116" y="61"/>
                  <a:pt x="115" y="62"/>
                </a:cubicBezTo>
                <a:cubicBezTo>
                  <a:pt x="114" y="61"/>
                  <a:pt x="114" y="61"/>
                  <a:pt x="113" y="60"/>
                </a:cubicBezTo>
                <a:cubicBezTo>
                  <a:pt x="77" y="37"/>
                  <a:pt x="77" y="37"/>
                  <a:pt x="77" y="37"/>
                </a:cubicBezTo>
                <a:cubicBezTo>
                  <a:pt x="49" y="45"/>
                  <a:pt x="49" y="45"/>
                  <a:pt x="49" y="45"/>
                </a:cubicBezTo>
                <a:cubicBezTo>
                  <a:pt x="46" y="45"/>
                  <a:pt x="44" y="45"/>
                  <a:pt x="43" y="44"/>
                </a:cubicBezTo>
                <a:cubicBezTo>
                  <a:pt x="42" y="43"/>
                  <a:pt x="42" y="42"/>
                  <a:pt x="42" y="40"/>
                </a:cubicBezTo>
                <a:cubicBezTo>
                  <a:pt x="42" y="38"/>
                  <a:pt x="43" y="36"/>
                  <a:pt x="44" y="35"/>
                </a:cubicBezTo>
                <a:cubicBezTo>
                  <a:pt x="46" y="33"/>
                  <a:pt x="50" y="31"/>
                  <a:pt x="54" y="29"/>
                </a:cubicBezTo>
                <a:cubicBezTo>
                  <a:pt x="72" y="24"/>
                  <a:pt x="72" y="24"/>
                  <a:pt x="72" y="24"/>
                </a:cubicBezTo>
                <a:cubicBezTo>
                  <a:pt x="77" y="22"/>
                  <a:pt x="81" y="21"/>
                  <a:pt x="86" y="19"/>
                </a:cubicBezTo>
                <a:cubicBezTo>
                  <a:pt x="95" y="15"/>
                  <a:pt x="95" y="15"/>
                  <a:pt x="95" y="15"/>
                </a:cubicBezTo>
                <a:cubicBezTo>
                  <a:pt x="95" y="15"/>
                  <a:pt x="95" y="15"/>
                  <a:pt x="95" y="15"/>
                </a:cubicBezTo>
                <a:cubicBezTo>
                  <a:pt x="109" y="6"/>
                  <a:pt x="109" y="6"/>
                  <a:pt x="109" y="6"/>
                </a:cubicBezTo>
                <a:cubicBezTo>
                  <a:pt x="113" y="4"/>
                  <a:pt x="118" y="6"/>
                  <a:pt x="119" y="10"/>
                </a:cubicBezTo>
                <a:cubicBezTo>
                  <a:pt x="134" y="41"/>
                  <a:pt x="134" y="41"/>
                  <a:pt x="134" y="41"/>
                </a:cubicBezTo>
                <a:cubicBezTo>
                  <a:pt x="136" y="45"/>
                  <a:pt x="135" y="49"/>
                  <a:pt x="131" y="5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latin typeface="+mn-ea"/>
              <a:cs typeface="+mn-ea"/>
              <a:sym typeface="+mn-lt"/>
            </a:endParaRPr>
          </a:p>
        </p:txBody>
      </p:sp>
      <p:sp>
        <p:nvSpPr>
          <p:cNvPr id="1048872" name="Freeform 26"/>
          <p:cNvSpPr>
            <a:spLocks noEditPoints="1"/>
          </p:cNvSpPr>
          <p:nvPr/>
        </p:nvSpPr>
        <p:spPr bwMode="auto">
          <a:xfrm>
            <a:off x="5829460" y="5446697"/>
            <a:ext cx="533079" cy="513039"/>
          </a:xfrm>
          <a:custGeom>
            <a:avLst/>
            <a:gdLst>
              <a:gd name="T0" fmla="*/ 188 w 263"/>
              <a:gd name="T1" fmla="*/ 0 h 256"/>
              <a:gd name="T2" fmla="*/ 111 w 263"/>
              <a:gd name="T3" fmla="*/ 54 h 256"/>
              <a:gd name="T4" fmla="*/ 111 w 263"/>
              <a:gd name="T5" fmla="*/ 55 h 256"/>
              <a:gd name="T6" fmla="*/ 28 w 263"/>
              <a:gd name="T7" fmla="*/ 138 h 256"/>
              <a:gd name="T8" fmla="*/ 1 w 263"/>
              <a:gd name="T9" fmla="*/ 220 h 256"/>
              <a:gd name="T10" fmla="*/ 28 w 263"/>
              <a:gd name="T11" fmla="*/ 256 h 256"/>
              <a:gd name="T12" fmla="*/ 105 w 263"/>
              <a:gd name="T13" fmla="*/ 237 h 256"/>
              <a:gd name="T14" fmla="*/ 241 w 263"/>
              <a:gd name="T15" fmla="*/ 105 h 256"/>
              <a:gd name="T16" fmla="*/ 128 w 263"/>
              <a:gd name="T17" fmla="*/ 190 h 256"/>
              <a:gd name="T18" fmla="*/ 198 w 263"/>
              <a:gd name="T19" fmla="*/ 94 h 256"/>
              <a:gd name="T20" fmla="*/ 190 w 263"/>
              <a:gd name="T21" fmla="*/ 134 h 256"/>
              <a:gd name="T22" fmla="*/ 128 w 263"/>
              <a:gd name="T23" fmla="*/ 196 h 256"/>
              <a:gd name="T24" fmla="*/ 118 w 263"/>
              <a:gd name="T25" fmla="*/ 162 h 256"/>
              <a:gd name="T26" fmla="*/ 91 w 263"/>
              <a:gd name="T27" fmla="*/ 136 h 256"/>
              <a:gd name="T28" fmla="*/ 184 w 263"/>
              <a:gd name="T29" fmla="*/ 72 h 256"/>
              <a:gd name="T30" fmla="*/ 118 w 263"/>
              <a:gd name="T31" fmla="*/ 162 h 256"/>
              <a:gd name="T32" fmla="*/ 61 w 263"/>
              <a:gd name="T33" fmla="*/ 128 h 256"/>
              <a:gd name="T34" fmla="*/ 159 w 263"/>
              <a:gd name="T35" fmla="*/ 57 h 256"/>
              <a:gd name="T36" fmla="*/ 33 w 263"/>
              <a:gd name="T37" fmla="*/ 239 h 256"/>
              <a:gd name="T38" fmla="*/ 16 w 263"/>
              <a:gd name="T39" fmla="*/ 228 h 256"/>
              <a:gd name="T40" fmla="*/ 25 w 263"/>
              <a:gd name="T41" fmla="*/ 193 h 256"/>
              <a:gd name="T42" fmla="*/ 63 w 263"/>
              <a:gd name="T43" fmla="*/ 231 h 256"/>
              <a:gd name="T44" fmla="*/ 71 w 263"/>
              <a:gd name="T45" fmla="*/ 229 h 256"/>
              <a:gd name="T46" fmla="*/ 27 w 263"/>
              <a:gd name="T47" fmla="*/ 185 h 256"/>
              <a:gd name="T48" fmla="*/ 39 w 263"/>
              <a:gd name="T49" fmla="*/ 150 h 256"/>
              <a:gd name="T50" fmla="*/ 103 w 263"/>
              <a:gd name="T51" fmla="*/ 220 h 256"/>
              <a:gd name="T52" fmla="*/ 71 w 263"/>
              <a:gd name="T53" fmla="*/ 229 h 256"/>
              <a:gd name="T54" fmla="*/ 216 w 263"/>
              <a:gd name="T55" fmla="*/ 108 h 256"/>
              <a:gd name="T56" fmla="*/ 196 w 263"/>
              <a:gd name="T57" fmla="*/ 60 h 256"/>
              <a:gd name="T58" fmla="*/ 162 w 263"/>
              <a:gd name="T59" fmla="*/ 26 h 256"/>
              <a:gd name="T60" fmla="*/ 224 w 263"/>
              <a:gd name="T61" fmla="*/ 32 h 256"/>
              <a:gd name="T62" fmla="*/ 230 w 263"/>
              <a:gd name="T63" fmla="*/ 9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3" h="256">
                <a:moveTo>
                  <a:pt x="235" y="21"/>
                </a:moveTo>
                <a:cubicBezTo>
                  <a:pt x="222" y="8"/>
                  <a:pt x="205" y="0"/>
                  <a:pt x="188" y="0"/>
                </a:cubicBezTo>
                <a:cubicBezTo>
                  <a:pt x="173" y="0"/>
                  <a:pt x="160" y="5"/>
                  <a:pt x="150" y="15"/>
                </a:cubicBezTo>
                <a:cubicBezTo>
                  <a:pt x="111" y="54"/>
                  <a:pt x="111" y="54"/>
                  <a:pt x="111" y="54"/>
                </a:cubicBezTo>
                <a:cubicBezTo>
                  <a:pt x="111" y="54"/>
                  <a:pt x="111" y="54"/>
                  <a:pt x="111" y="55"/>
                </a:cubicBezTo>
                <a:cubicBezTo>
                  <a:pt x="111" y="55"/>
                  <a:pt x="111" y="55"/>
                  <a:pt x="111" y="55"/>
                </a:cubicBezTo>
                <a:cubicBezTo>
                  <a:pt x="111" y="55"/>
                  <a:pt x="111" y="55"/>
                  <a:pt x="111" y="55"/>
                </a:cubicBezTo>
                <a:cubicBezTo>
                  <a:pt x="28" y="138"/>
                  <a:pt x="28" y="138"/>
                  <a:pt x="28" y="138"/>
                </a:cubicBezTo>
                <a:cubicBezTo>
                  <a:pt x="24" y="142"/>
                  <a:pt x="22" y="147"/>
                  <a:pt x="20" y="152"/>
                </a:cubicBezTo>
                <a:cubicBezTo>
                  <a:pt x="1" y="220"/>
                  <a:pt x="1" y="220"/>
                  <a:pt x="1" y="220"/>
                </a:cubicBezTo>
                <a:cubicBezTo>
                  <a:pt x="1" y="220"/>
                  <a:pt x="0" y="225"/>
                  <a:pt x="0" y="228"/>
                </a:cubicBezTo>
                <a:cubicBezTo>
                  <a:pt x="0" y="243"/>
                  <a:pt x="13" y="256"/>
                  <a:pt x="28" y="256"/>
                </a:cubicBezTo>
                <a:cubicBezTo>
                  <a:pt x="31" y="256"/>
                  <a:pt x="37" y="255"/>
                  <a:pt x="37" y="255"/>
                </a:cubicBezTo>
                <a:cubicBezTo>
                  <a:pt x="105" y="237"/>
                  <a:pt x="105" y="237"/>
                  <a:pt x="105" y="237"/>
                </a:cubicBezTo>
                <a:cubicBezTo>
                  <a:pt x="110" y="235"/>
                  <a:pt x="115" y="232"/>
                  <a:pt x="119" y="229"/>
                </a:cubicBezTo>
                <a:cubicBezTo>
                  <a:pt x="241" y="105"/>
                  <a:pt x="241" y="105"/>
                  <a:pt x="241" y="105"/>
                </a:cubicBezTo>
                <a:cubicBezTo>
                  <a:pt x="263" y="83"/>
                  <a:pt x="261" y="46"/>
                  <a:pt x="235" y="21"/>
                </a:cubicBezTo>
                <a:close/>
                <a:moveTo>
                  <a:pt x="128" y="190"/>
                </a:moveTo>
                <a:cubicBezTo>
                  <a:pt x="127" y="183"/>
                  <a:pt x="125" y="176"/>
                  <a:pt x="122" y="169"/>
                </a:cubicBezTo>
                <a:cubicBezTo>
                  <a:pt x="198" y="94"/>
                  <a:pt x="198" y="94"/>
                  <a:pt x="198" y="94"/>
                </a:cubicBezTo>
                <a:cubicBezTo>
                  <a:pt x="203" y="108"/>
                  <a:pt x="200" y="124"/>
                  <a:pt x="190" y="134"/>
                </a:cubicBezTo>
                <a:cubicBezTo>
                  <a:pt x="190" y="134"/>
                  <a:pt x="190" y="134"/>
                  <a:pt x="190" y="134"/>
                </a:cubicBezTo>
                <a:cubicBezTo>
                  <a:pt x="190" y="134"/>
                  <a:pt x="190" y="134"/>
                  <a:pt x="190" y="134"/>
                </a:cubicBezTo>
                <a:cubicBezTo>
                  <a:pt x="128" y="196"/>
                  <a:pt x="128" y="196"/>
                  <a:pt x="128" y="196"/>
                </a:cubicBezTo>
                <a:cubicBezTo>
                  <a:pt x="128" y="194"/>
                  <a:pt x="128" y="192"/>
                  <a:pt x="128" y="190"/>
                </a:cubicBezTo>
                <a:close/>
                <a:moveTo>
                  <a:pt x="118" y="162"/>
                </a:moveTo>
                <a:cubicBezTo>
                  <a:pt x="115" y="157"/>
                  <a:pt x="112" y="152"/>
                  <a:pt x="108" y="148"/>
                </a:cubicBezTo>
                <a:cubicBezTo>
                  <a:pt x="103" y="143"/>
                  <a:pt x="97" y="140"/>
                  <a:pt x="91" y="136"/>
                </a:cubicBezTo>
                <a:cubicBezTo>
                  <a:pt x="168" y="60"/>
                  <a:pt x="168" y="60"/>
                  <a:pt x="168" y="60"/>
                </a:cubicBezTo>
                <a:cubicBezTo>
                  <a:pt x="174" y="63"/>
                  <a:pt x="179" y="66"/>
                  <a:pt x="184" y="72"/>
                </a:cubicBezTo>
                <a:cubicBezTo>
                  <a:pt x="189" y="76"/>
                  <a:pt x="192" y="81"/>
                  <a:pt x="195" y="86"/>
                </a:cubicBezTo>
                <a:lnTo>
                  <a:pt x="118" y="162"/>
                </a:lnTo>
                <a:close/>
                <a:moveTo>
                  <a:pt x="84" y="133"/>
                </a:moveTo>
                <a:cubicBezTo>
                  <a:pt x="76" y="130"/>
                  <a:pt x="69" y="128"/>
                  <a:pt x="61" y="128"/>
                </a:cubicBezTo>
                <a:cubicBezTo>
                  <a:pt x="123" y="66"/>
                  <a:pt x="123" y="66"/>
                  <a:pt x="123" y="66"/>
                </a:cubicBezTo>
                <a:cubicBezTo>
                  <a:pt x="132" y="56"/>
                  <a:pt x="146" y="54"/>
                  <a:pt x="159" y="57"/>
                </a:cubicBezTo>
                <a:lnTo>
                  <a:pt x="84" y="133"/>
                </a:lnTo>
                <a:close/>
                <a:moveTo>
                  <a:pt x="33" y="239"/>
                </a:moveTo>
                <a:cubicBezTo>
                  <a:pt x="32" y="239"/>
                  <a:pt x="30" y="240"/>
                  <a:pt x="28" y="240"/>
                </a:cubicBezTo>
                <a:cubicBezTo>
                  <a:pt x="21" y="240"/>
                  <a:pt x="16" y="235"/>
                  <a:pt x="16" y="228"/>
                </a:cubicBezTo>
                <a:cubicBezTo>
                  <a:pt x="16" y="227"/>
                  <a:pt x="17" y="224"/>
                  <a:pt x="17" y="224"/>
                </a:cubicBezTo>
                <a:cubicBezTo>
                  <a:pt x="25" y="193"/>
                  <a:pt x="25" y="193"/>
                  <a:pt x="25" y="193"/>
                </a:cubicBezTo>
                <a:cubicBezTo>
                  <a:pt x="34" y="193"/>
                  <a:pt x="44" y="196"/>
                  <a:pt x="52" y="204"/>
                </a:cubicBezTo>
                <a:cubicBezTo>
                  <a:pt x="60" y="212"/>
                  <a:pt x="64" y="222"/>
                  <a:pt x="63" y="231"/>
                </a:cubicBezTo>
                <a:lnTo>
                  <a:pt x="33" y="239"/>
                </a:lnTo>
                <a:close/>
                <a:moveTo>
                  <a:pt x="71" y="229"/>
                </a:moveTo>
                <a:cubicBezTo>
                  <a:pt x="71" y="218"/>
                  <a:pt x="66" y="207"/>
                  <a:pt x="58" y="198"/>
                </a:cubicBezTo>
                <a:cubicBezTo>
                  <a:pt x="49" y="190"/>
                  <a:pt x="38" y="185"/>
                  <a:pt x="27" y="185"/>
                </a:cubicBezTo>
                <a:cubicBezTo>
                  <a:pt x="35" y="156"/>
                  <a:pt x="35" y="156"/>
                  <a:pt x="35" y="156"/>
                </a:cubicBezTo>
                <a:cubicBezTo>
                  <a:pt x="36" y="154"/>
                  <a:pt x="37" y="152"/>
                  <a:pt x="39" y="150"/>
                </a:cubicBezTo>
                <a:cubicBezTo>
                  <a:pt x="55" y="139"/>
                  <a:pt x="79" y="142"/>
                  <a:pt x="96" y="160"/>
                </a:cubicBezTo>
                <a:cubicBezTo>
                  <a:pt x="115" y="178"/>
                  <a:pt x="117" y="204"/>
                  <a:pt x="103" y="220"/>
                </a:cubicBezTo>
                <a:cubicBezTo>
                  <a:pt x="103" y="221"/>
                  <a:pt x="102" y="221"/>
                  <a:pt x="101" y="221"/>
                </a:cubicBezTo>
                <a:lnTo>
                  <a:pt x="71" y="229"/>
                </a:lnTo>
                <a:close/>
                <a:moveTo>
                  <a:pt x="230" y="94"/>
                </a:moveTo>
                <a:cubicBezTo>
                  <a:pt x="216" y="108"/>
                  <a:pt x="216" y="108"/>
                  <a:pt x="216" y="108"/>
                </a:cubicBezTo>
                <a:cubicBezTo>
                  <a:pt x="216" y="106"/>
                  <a:pt x="216" y="104"/>
                  <a:pt x="216" y="102"/>
                </a:cubicBezTo>
                <a:cubicBezTo>
                  <a:pt x="215" y="87"/>
                  <a:pt x="207" y="72"/>
                  <a:pt x="196" y="60"/>
                </a:cubicBezTo>
                <a:cubicBezTo>
                  <a:pt x="183" y="47"/>
                  <a:pt x="165" y="40"/>
                  <a:pt x="148" y="40"/>
                </a:cubicBezTo>
                <a:cubicBezTo>
                  <a:pt x="162" y="26"/>
                  <a:pt x="162" y="26"/>
                  <a:pt x="162" y="26"/>
                </a:cubicBezTo>
                <a:cubicBezTo>
                  <a:pt x="168" y="20"/>
                  <a:pt x="177" y="16"/>
                  <a:pt x="188" y="16"/>
                </a:cubicBezTo>
                <a:cubicBezTo>
                  <a:pt x="200" y="16"/>
                  <a:pt x="214" y="22"/>
                  <a:pt x="224" y="32"/>
                </a:cubicBezTo>
                <a:cubicBezTo>
                  <a:pt x="233" y="41"/>
                  <a:pt x="239" y="53"/>
                  <a:pt x="240" y="65"/>
                </a:cubicBezTo>
                <a:cubicBezTo>
                  <a:pt x="241" y="76"/>
                  <a:pt x="237" y="87"/>
                  <a:pt x="230" y="9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latin typeface="+mn-ea"/>
              <a:cs typeface="+mn-ea"/>
              <a:sym typeface="+mn-lt"/>
            </a:endParaRPr>
          </a:p>
        </p:txBody>
      </p:sp>
      <p:sp>
        <p:nvSpPr>
          <p:cNvPr id="1048875" name="TextBox 33"/>
          <p:cNvSpPr txBox="1"/>
          <p:nvPr/>
        </p:nvSpPr>
        <p:spPr>
          <a:xfrm>
            <a:off x="923963" y="1143000"/>
            <a:ext cx="816249" cy="707886"/>
          </a:xfrm>
          <a:prstGeom prst="rect">
            <a:avLst/>
          </a:prstGeom>
          <a:noFill/>
        </p:spPr>
        <p:txBody>
          <a:bodyPr wrap="none" rtlCol="0">
            <a:spAutoFit/>
          </a:bodyPr>
          <a:lstStyle/>
          <a:p>
            <a:r>
              <a:rPr lang="en-US" sz="4000" b="1" dirty="0">
                <a:solidFill>
                  <a:schemeClr val="tx2"/>
                </a:solidFill>
                <a:latin typeface="+mn-ea"/>
                <a:cs typeface="+mn-ea"/>
                <a:sym typeface="+mn-lt"/>
              </a:rPr>
              <a:t>01</a:t>
            </a:r>
            <a:endParaRPr lang="en-GB" sz="4000" b="1" dirty="0">
              <a:solidFill>
                <a:schemeClr val="tx2"/>
              </a:solidFill>
              <a:latin typeface="+mn-ea"/>
              <a:cs typeface="+mn-ea"/>
              <a:sym typeface="+mn-lt"/>
            </a:endParaRPr>
          </a:p>
        </p:txBody>
      </p:sp>
      <p:cxnSp>
        <p:nvCxnSpPr>
          <p:cNvPr id="3145745" name="Straight Connector 37"/>
          <p:cNvCxnSpPr>
            <a:cxnSpLocks/>
          </p:cNvCxnSpPr>
          <p:nvPr/>
        </p:nvCxnSpPr>
        <p:spPr>
          <a:xfrm>
            <a:off x="923962" y="1797481"/>
            <a:ext cx="78087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48876" name="TextBox 43"/>
          <p:cNvSpPr txBox="1"/>
          <p:nvPr/>
        </p:nvSpPr>
        <p:spPr>
          <a:xfrm>
            <a:off x="875610" y="3940882"/>
            <a:ext cx="816249" cy="707886"/>
          </a:xfrm>
          <a:prstGeom prst="rect">
            <a:avLst/>
          </a:prstGeom>
          <a:noFill/>
        </p:spPr>
        <p:txBody>
          <a:bodyPr wrap="none" rtlCol="0">
            <a:spAutoFit/>
          </a:bodyPr>
          <a:lstStyle/>
          <a:p>
            <a:r>
              <a:rPr lang="en-US" sz="4000" b="1" dirty="0">
                <a:solidFill>
                  <a:schemeClr val="tx2"/>
                </a:solidFill>
                <a:latin typeface="+mn-ea"/>
                <a:cs typeface="+mn-ea"/>
                <a:sym typeface="+mn-lt"/>
              </a:rPr>
              <a:t>03</a:t>
            </a:r>
            <a:endParaRPr lang="en-GB" sz="4000" b="1" dirty="0">
              <a:solidFill>
                <a:schemeClr val="tx2"/>
              </a:solidFill>
              <a:latin typeface="+mn-ea"/>
              <a:cs typeface="+mn-ea"/>
              <a:sym typeface="+mn-lt"/>
            </a:endParaRPr>
          </a:p>
        </p:txBody>
      </p:sp>
      <p:cxnSp>
        <p:nvCxnSpPr>
          <p:cNvPr id="3145746" name="Straight Connector 44"/>
          <p:cNvCxnSpPr>
            <a:cxnSpLocks/>
          </p:cNvCxnSpPr>
          <p:nvPr/>
        </p:nvCxnSpPr>
        <p:spPr>
          <a:xfrm>
            <a:off x="875609" y="4595363"/>
            <a:ext cx="78087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 name="圓角矩形 2">
            <a:extLst>
              <a:ext uri="{FF2B5EF4-FFF2-40B4-BE49-F238E27FC236}">
                <a16:creationId xmlns:a16="http://schemas.microsoft.com/office/drawing/2014/main" id="{AEB52CCB-2E7A-C548-BACE-D1D9214F5CA3}"/>
              </a:ext>
            </a:extLst>
          </p:cNvPr>
          <p:cNvSpPr/>
          <p:nvPr/>
        </p:nvSpPr>
        <p:spPr>
          <a:xfrm>
            <a:off x="733973" y="1973998"/>
            <a:ext cx="2789094" cy="1624378"/>
          </a:xfrm>
          <a:prstGeom prst="roundRect">
            <a:avLst>
              <a:gd name="adj" fmla="val 1273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mn-ea"/>
            </a:endParaRPr>
          </a:p>
        </p:txBody>
      </p:sp>
      <p:sp>
        <p:nvSpPr>
          <p:cNvPr id="1048877" name="Text Placeholder 33"/>
          <p:cNvSpPr txBox="1"/>
          <p:nvPr/>
        </p:nvSpPr>
        <p:spPr>
          <a:xfrm>
            <a:off x="1822763" y="1289418"/>
            <a:ext cx="2393316" cy="523220"/>
          </a:xfrm>
          <a:prstGeom prst="rect">
            <a:avLst/>
          </a:prstGeom>
          <a:noFill/>
        </p:spPr>
        <p:txBody>
          <a:bodyPr wrap="square" rtlCol="0">
            <a:spAutoFit/>
          </a:bodyPr>
          <a:lstStyle>
            <a:defPPr>
              <a:defRPr lang="en-US"/>
            </a:defPPr>
            <a:lvl1pPr defTabSz="1219078">
              <a:lnSpc>
                <a:spcPct val="100000"/>
              </a:lnSpc>
              <a:spcBef>
                <a:spcPct val="20000"/>
              </a:spcBef>
              <a:defRPr sz="3001" b="1">
                <a:solidFill>
                  <a:srgbClr val="54578E"/>
                </a:solidFill>
                <a:latin typeface="Arial" panose="020B0604020202020204" pitchFamily="34" charset="0"/>
                <a:ea typeface="Microsoft YaHei" panose="020B0503020204020204" pitchFamily="34" charset="-122"/>
              </a:defRPr>
            </a:lvl1pPr>
          </a:lstStyle>
          <a:p>
            <a:pPr lvl="0"/>
            <a:r>
              <a:rPr lang="zh-TW" altLang="zh-TW" sz="2400" dirty="0">
                <a:solidFill>
                  <a:schemeClr val="tx2"/>
                </a:solidFill>
                <a:latin typeface="+mn-ea"/>
                <a:ea typeface="+mn-ea"/>
              </a:rPr>
              <a:t>与</a:t>
            </a:r>
            <a:r>
              <a:rPr lang="en-US" altLang="zh-TW" sz="2400" dirty="0">
                <a:solidFill>
                  <a:schemeClr val="tx2"/>
                </a:solidFill>
                <a:latin typeface="+mn-ea"/>
                <a:ea typeface="+mn-ea"/>
              </a:rPr>
              <a:t> </a:t>
            </a:r>
            <a:r>
              <a:rPr lang="zh-TW" altLang="zh-TW" sz="2800" dirty="0">
                <a:solidFill>
                  <a:schemeClr val="accent6">
                    <a:lumMod val="75000"/>
                  </a:schemeClr>
                </a:solidFill>
                <a:latin typeface="+mn-ea"/>
                <a:ea typeface="+mn-ea"/>
              </a:rPr>
              <a:t>政府</a:t>
            </a:r>
            <a:r>
              <a:rPr lang="en-US" altLang="zh-TW" sz="2800" dirty="0">
                <a:solidFill>
                  <a:schemeClr val="accent6">
                    <a:lumMod val="75000"/>
                  </a:schemeClr>
                </a:solidFill>
                <a:latin typeface="+mn-ea"/>
                <a:ea typeface="+mn-ea"/>
              </a:rPr>
              <a:t> </a:t>
            </a:r>
            <a:r>
              <a:rPr lang="zh-TW" altLang="zh-TW" sz="2400" dirty="0">
                <a:solidFill>
                  <a:schemeClr val="tx2"/>
                </a:solidFill>
                <a:latin typeface="+mn-ea"/>
                <a:ea typeface="+mn-ea"/>
              </a:rPr>
              <a:t>合作</a:t>
            </a:r>
          </a:p>
        </p:txBody>
      </p:sp>
      <p:sp>
        <p:nvSpPr>
          <p:cNvPr id="1048878" name="TextBox 20"/>
          <p:cNvSpPr txBox="1"/>
          <p:nvPr/>
        </p:nvSpPr>
        <p:spPr>
          <a:xfrm>
            <a:off x="856019" y="2096234"/>
            <a:ext cx="2651096" cy="1502142"/>
          </a:xfrm>
          <a:prstGeom prst="rect">
            <a:avLst/>
          </a:prstGeom>
          <a:noFill/>
        </p:spPr>
        <p:txBody>
          <a:bodyPr wrap="square" rtlCol="0">
            <a:spAutoFit/>
          </a:bodyPr>
          <a:lstStyle/>
          <a:p>
            <a:pPr defTabSz="1219017">
              <a:lnSpc>
                <a:spcPct val="150000"/>
              </a:lnSpc>
              <a:spcBef>
                <a:spcPct val="20000"/>
              </a:spcBef>
            </a:pPr>
            <a:r>
              <a:rPr lang="zh-TW" altLang="zh-TW" sz="1400" dirty="0">
                <a:latin typeface="+mn-ea"/>
              </a:rPr>
              <a:t>让政府可以透过“链慈善”提供的技术与资格认证，并规范公益慈善组织</a:t>
            </a:r>
            <a:r>
              <a:rPr lang="zh-CN" altLang="en-US" sz="1400" dirty="0">
                <a:latin typeface="+mn-ea"/>
              </a:rPr>
              <a:t>的</a:t>
            </a:r>
            <a:r>
              <a:rPr lang="zh-TW" altLang="zh-TW" sz="1400" dirty="0">
                <a:latin typeface="+mn-ea"/>
              </a:rPr>
              <a:t>认证</a:t>
            </a:r>
            <a:r>
              <a:rPr lang="zh-CN" altLang="en-US" sz="1400" dirty="0">
                <a:latin typeface="+mn-ea"/>
              </a:rPr>
              <a:t>标准和程序</a:t>
            </a:r>
            <a:r>
              <a:rPr lang="zh-TW" altLang="en-US" sz="1400" dirty="0">
                <a:latin typeface="+mn-ea"/>
              </a:rPr>
              <a:t>，</a:t>
            </a:r>
            <a:r>
              <a:rPr lang="zh-TW" altLang="zh-TW" sz="1400" dirty="0">
                <a:latin typeface="+mn-ea"/>
              </a:rPr>
              <a:t>有效对慈善机构进行监管</a:t>
            </a:r>
            <a:r>
              <a:rPr lang="zh-TW" altLang="en-US" sz="1400" dirty="0">
                <a:latin typeface="+mn-ea"/>
              </a:rPr>
              <a:t>。</a:t>
            </a:r>
            <a:endParaRPr lang="en-US" altLang="zh-TW" sz="500" dirty="0">
              <a:latin typeface="+mn-ea"/>
            </a:endParaRPr>
          </a:p>
          <a:p>
            <a:pPr defTabSz="1219017">
              <a:lnSpc>
                <a:spcPct val="150000"/>
              </a:lnSpc>
              <a:spcBef>
                <a:spcPct val="20000"/>
              </a:spcBef>
            </a:pPr>
            <a:endParaRPr lang="en-US" altLang="zh-TW" sz="500" dirty="0">
              <a:latin typeface="+mn-ea"/>
            </a:endParaRPr>
          </a:p>
        </p:txBody>
      </p:sp>
      <p:sp>
        <p:nvSpPr>
          <p:cNvPr id="31" name="圓角矩形 30">
            <a:extLst>
              <a:ext uri="{FF2B5EF4-FFF2-40B4-BE49-F238E27FC236}">
                <a16:creationId xmlns:a16="http://schemas.microsoft.com/office/drawing/2014/main" id="{6FF7F007-6CCE-634C-AC23-E4F2D6B894E6}"/>
              </a:ext>
            </a:extLst>
          </p:cNvPr>
          <p:cNvSpPr/>
          <p:nvPr/>
        </p:nvSpPr>
        <p:spPr>
          <a:xfrm>
            <a:off x="710265" y="5051094"/>
            <a:ext cx="3728251" cy="1455003"/>
          </a:xfrm>
          <a:prstGeom prst="roundRect">
            <a:avLst>
              <a:gd name="adj" fmla="val 101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mn-ea"/>
            </a:endParaRPr>
          </a:p>
        </p:txBody>
      </p:sp>
      <p:sp>
        <p:nvSpPr>
          <p:cNvPr id="1048879" name="Text Placeholder 33"/>
          <p:cNvSpPr txBox="1"/>
          <p:nvPr/>
        </p:nvSpPr>
        <p:spPr>
          <a:xfrm>
            <a:off x="9567374" y="1295400"/>
            <a:ext cx="2202849" cy="954107"/>
          </a:xfrm>
          <a:prstGeom prst="rect">
            <a:avLst/>
          </a:prstGeom>
          <a:noFill/>
        </p:spPr>
        <p:txBody>
          <a:bodyPr wrap="square" rtlCol="0">
            <a:spAutoFit/>
          </a:bodyPr>
          <a:lstStyle>
            <a:defPPr>
              <a:defRPr lang="en-US"/>
            </a:defPPr>
            <a:lvl1pPr defTabSz="1219078">
              <a:lnSpc>
                <a:spcPct val="100000"/>
              </a:lnSpc>
              <a:spcBef>
                <a:spcPct val="20000"/>
              </a:spcBef>
              <a:defRPr sz="3001" b="1">
                <a:solidFill>
                  <a:srgbClr val="54578E"/>
                </a:solidFill>
                <a:latin typeface="Arial" panose="020B0604020202020204" pitchFamily="34" charset="0"/>
                <a:ea typeface="Microsoft YaHei" panose="020B0503020204020204" pitchFamily="34" charset="-122"/>
              </a:defRPr>
            </a:lvl1pPr>
          </a:lstStyle>
          <a:p>
            <a:pPr lvl="0" algn="ctr"/>
            <a:r>
              <a:rPr lang="zh-TW" altLang="zh-TW" sz="2400" dirty="0">
                <a:solidFill>
                  <a:schemeClr val="tx2"/>
                </a:solidFill>
                <a:latin typeface="+mn-ea"/>
                <a:ea typeface="+mn-ea"/>
              </a:rPr>
              <a:t>与</a:t>
            </a:r>
            <a:r>
              <a:rPr lang="en-US" altLang="zh-TW" sz="2400" dirty="0">
                <a:solidFill>
                  <a:schemeClr val="tx2"/>
                </a:solidFill>
                <a:latin typeface="+mn-ea"/>
                <a:ea typeface="+mn-ea"/>
              </a:rPr>
              <a:t> </a:t>
            </a:r>
            <a:r>
              <a:rPr lang="zh-TW" altLang="zh-TW" sz="2800" dirty="0">
                <a:solidFill>
                  <a:schemeClr val="accent2">
                    <a:lumMod val="75000"/>
                  </a:schemeClr>
                </a:solidFill>
                <a:latin typeface="+mn-ea"/>
                <a:ea typeface="+mn-ea"/>
              </a:rPr>
              <a:t>公益慈善组织</a:t>
            </a:r>
            <a:r>
              <a:rPr lang="en-US" altLang="zh-TW" sz="2800" dirty="0">
                <a:solidFill>
                  <a:schemeClr val="accent2">
                    <a:lumMod val="75000"/>
                  </a:schemeClr>
                </a:solidFill>
                <a:latin typeface="+mn-ea"/>
                <a:ea typeface="+mn-ea"/>
              </a:rPr>
              <a:t> </a:t>
            </a:r>
            <a:r>
              <a:rPr lang="zh-TW" altLang="zh-TW" sz="2400" dirty="0">
                <a:solidFill>
                  <a:schemeClr val="tx2"/>
                </a:solidFill>
                <a:latin typeface="+mn-ea"/>
                <a:ea typeface="+mn-ea"/>
              </a:rPr>
              <a:t>合作</a:t>
            </a:r>
          </a:p>
        </p:txBody>
      </p:sp>
      <p:sp>
        <p:nvSpPr>
          <p:cNvPr id="1048884" name="TextBox 33"/>
          <p:cNvSpPr txBox="1"/>
          <p:nvPr/>
        </p:nvSpPr>
        <p:spPr>
          <a:xfrm>
            <a:off x="8786498" y="1295376"/>
            <a:ext cx="816249" cy="707886"/>
          </a:xfrm>
          <a:prstGeom prst="rect">
            <a:avLst/>
          </a:prstGeom>
          <a:noFill/>
        </p:spPr>
        <p:txBody>
          <a:bodyPr wrap="none" rtlCol="0">
            <a:spAutoFit/>
          </a:bodyPr>
          <a:lstStyle/>
          <a:p>
            <a:r>
              <a:rPr lang="en-US" sz="4000" b="1" dirty="0">
                <a:solidFill>
                  <a:schemeClr val="tx2"/>
                </a:solidFill>
                <a:latin typeface="+mn-ea"/>
                <a:cs typeface="+mn-ea"/>
                <a:sym typeface="+mn-lt"/>
              </a:rPr>
              <a:t>02</a:t>
            </a:r>
            <a:endParaRPr lang="en-GB" sz="4000" b="1" dirty="0">
              <a:solidFill>
                <a:schemeClr val="tx2"/>
              </a:solidFill>
              <a:latin typeface="+mn-ea"/>
              <a:cs typeface="+mn-ea"/>
              <a:sym typeface="+mn-lt"/>
            </a:endParaRPr>
          </a:p>
        </p:txBody>
      </p:sp>
      <p:cxnSp>
        <p:nvCxnSpPr>
          <p:cNvPr id="3145748" name="Straight Connector 37"/>
          <p:cNvCxnSpPr>
            <a:cxnSpLocks/>
          </p:cNvCxnSpPr>
          <p:nvPr/>
        </p:nvCxnSpPr>
        <p:spPr>
          <a:xfrm>
            <a:off x="8786497" y="1949857"/>
            <a:ext cx="78087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7" name="Text Placeholder 33">
            <a:extLst>
              <a:ext uri="{FF2B5EF4-FFF2-40B4-BE49-F238E27FC236}">
                <a16:creationId xmlns:a16="http://schemas.microsoft.com/office/drawing/2014/main" id="{6BFEBE62-7C50-F943-A907-4EEAF36B673A}"/>
              </a:ext>
            </a:extLst>
          </p:cNvPr>
          <p:cNvSpPr txBox="1"/>
          <p:nvPr/>
        </p:nvSpPr>
        <p:spPr>
          <a:xfrm>
            <a:off x="1656487" y="3884730"/>
            <a:ext cx="1770745" cy="954107"/>
          </a:xfrm>
          <a:prstGeom prst="rect">
            <a:avLst/>
          </a:prstGeom>
          <a:noFill/>
        </p:spPr>
        <p:txBody>
          <a:bodyPr wrap="square" rtlCol="0">
            <a:spAutoFit/>
          </a:bodyPr>
          <a:lstStyle>
            <a:defPPr>
              <a:defRPr lang="en-US"/>
            </a:defPPr>
            <a:lvl1pPr defTabSz="1219078">
              <a:lnSpc>
                <a:spcPct val="100000"/>
              </a:lnSpc>
              <a:spcBef>
                <a:spcPct val="20000"/>
              </a:spcBef>
              <a:defRPr sz="3001" b="1">
                <a:solidFill>
                  <a:srgbClr val="54578E"/>
                </a:solidFill>
                <a:latin typeface="Arial" panose="020B0604020202020204" pitchFamily="34" charset="0"/>
                <a:ea typeface="Microsoft YaHei" panose="020B0503020204020204" pitchFamily="34" charset="-122"/>
              </a:defRPr>
            </a:lvl1pPr>
          </a:lstStyle>
          <a:p>
            <a:pPr algn="ctr"/>
            <a:r>
              <a:rPr lang="zh-TW" altLang="zh-TW" sz="2400" dirty="0">
                <a:solidFill>
                  <a:schemeClr val="tx2"/>
                </a:solidFill>
                <a:latin typeface="+mn-ea"/>
                <a:ea typeface="+mn-ea"/>
              </a:rPr>
              <a:t>建立</a:t>
            </a:r>
            <a:r>
              <a:rPr lang="en-US" altLang="zh-TW" sz="2400" dirty="0">
                <a:solidFill>
                  <a:schemeClr val="tx2"/>
                </a:solidFill>
                <a:latin typeface="+mn-ea"/>
                <a:ea typeface="+mn-ea"/>
              </a:rPr>
              <a:t> </a:t>
            </a:r>
            <a:r>
              <a:rPr lang="zh-TW" altLang="zh-TW" sz="2800" dirty="0">
                <a:solidFill>
                  <a:schemeClr val="accent2">
                    <a:lumMod val="75000"/>
                  </a:schemeClr>
                </a:solidFill>
                <a:latin typeface="+mn-ea"/>
                <a:ea typeface="+mn-ea"/>
              </a:rPr>
              <a:t>社会大众</a:t>
            </a:r>
            <a:r>
              <a:rPr lang="en-US" altLang="zh-TW" sz="2400" dirty="0">
                <a:solidFill>
                  <a:schemeClr val="accent2">
                    <a:lumMod val="75000"/>
                  </a:schemeClr>
                </a:solidFill>
                <a:latin typeface="+mn-ea"/>
                <a:ea typeface="+mn-ea"/>
              </a:rPr>
              <a:t> </a:t>
            </a:r>
            <a:r>
              <a:rPr lang="zh-TW" altLang="zh-TW" sz="2400" dirty="0">
                <a:solidFill>
                  <a:schemeClr val="tx2"/>
                </a:solidFill>
                <a:latin typeface="+mn-ea"/>
                <a:ea typeface="+mn-ea"/>
              </a:rPr>
              <a:t>认知</a:t>
            </a:r>
          </a:p>
        </p:txBody>
      </p:sp>
      <p:sp>
        <p:nvSpPr>
          <p:cNvPr id="28" name="TextBox 20">
            <a:extLst>
              <a:ext uri="{FF2B5EF4-FFF2-40B4-BE49-F238E27FC236}">
                <a16:creationId xmlns:a16="http://schemas.microsoft.com/office/drawing/2014/main" id="{53DB2022-E463-044E-8AA2-83B2CC3BE676}"/>
              </a:ext>
            </a:extLst>
          </p:cNvPr>
          <p:cNvSpPr txBox="1"/>
          <p:nvPr/>
        </p:nvSpPr>
        <p:spPr>
          <a:xfrm>
            <a:off x="796331" y="5100276"/>
            <a:ext cx="3642185" cy="1916294"/>
          </a:xfrm>
          <a:prstGeom prst="rect">
            <a:avLst/>
          </a:prstGeom>
          <a:noFill/>
        </p:spPr>
        <p:txBody>
          <a:bodyPr wrap="square" rtlCol="0">
            <a:spAutoFit/>
          </a:bodyPr>
          <a:lstStyle/>
          <a:p>
            <a:pPr>
              <a:lnSpc>
                <a:spcPct val="150000"/>
              </a:lnSpc>
            </a:pPr>
            <a:r>
              <a:rPr lang="zh-TW" altLang="zh-TW" sz="1400" dirty="0">
                <a:latin typeface="+mn-ea"/>
              </a:rPr>
              <a:t>运用“链慈善”平台提供的区块链技术与认证，对资金流向进行监管，帮助众多的中小型慈善组织完善资金流向管理，并提高在社会的公信力和认可。</a:t>
            </a:r>
          </a:p>
          <a:p>
            <a:pPr defTabSz="1219017">
              <a:lnSpc>
                <a:spcPct val="150000"/>
              </a:lnSpc>
              <a:spcBef>
                <a:spcPct val="20000"/>
              </a:spcBef>
            </a:pPr>
            <a:r>
              <a:rPr lang="zh-TW" altLang="zh-TW" sz="1600" dirty="0">
                <a:latin typeface="+mn-ea"/>
              </a:rPr>
              <a:t> </a:t>
            </a:r>
            <a:endParaRPr lang="en-US" altLang="zh-TW" sz="1600" dirty="0">
              <a:latin typeface="+mn-ea"/>
            </a:endParaRPr>
          </a:p>
          <a:p>
            <a:pPr defTabSz="1219017">
              <a:lnSpc>
                <a:spcPct val="150000"/>
              </a:lnSpc>
              <a:spcBef>
                <a:spcPct val="20000"/>
              </a:spcBef>
            </a:pPr>
            <a:endParaRPr lang="en-US" altLang="zh-TW" sz="500" dirty="0">
              <a:latin typeface="+mn-ea"/>
            </a:endParaRPr>
          </a:p>
        </p:txBody>
      </p:sp>
      <p:sp>
        <p:nvSpPr>
          <p:cNvPr id="2" name="文字方塊 1">
            <a:extLst>
              <a:ext uri="{FF2B5EF4-FFF2-40B4-BE49-F238E27FC236}">
                <a16:creationId xmlns:a16="http://schemas.microsoft.com/office/drawing/2014/main" id="{656FD51E-790B-9046-8EC0-B147FF509C6A}"/>
              </a:ext>
            </a:extLst>
          </p:cNvPr>
          <p:cNvSpPr txBox="1"/>
          <p:nvPr/>
        </p:nvSpPr>
        <p:spPr>
          <a:xfrm>
            <a:off x="8820980" y="2521150"/>
            <a:ext cx="2895600" cy="29546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zh-TW" sz="1400" dirty="0">
                <a:latin typeface="+mn-ea"/>
              </a:rPr>
              <a:t>借由向社会大众投放“链慈善”区块链技术专利的营销，在社会公众心中植入“区快链技术对善款进行监控＝机构可靠“的想法 </a:t>
            </a:r>
            <a:r>
              <a:rPr lang="zh-TW" altLang="en-US" sz="1400" dirty="0">
                <a:latin typeface="+mn-ea"/>
              </a:rPr>
              <a:t>。</a:t>
            </a:r>
            <a:endParaRPr lang="en-US" altLang="zh-TW" sz="1400" dirty="0">
              <a:latin typeface="+mn-ea"/>
            </a:endParaRPr>
          </a:p>
          <a:p>
            <a:pPr marL="285750" indent="-285750">
              <a:lnSpc>
                <a:spcPct val="150000"/>
              </a:lnSpc>
              <a:buFont typeface="Arial" panose="020B0604020202020204" pitchFamily="34" charset="0"/>
              <a:buChar char="•"/>
            </a:pPr>
            <a:endParaRPr lang="en-US" altLang="zh-TW" sz="1400" dirty="0">
              <a:latin typeface="+mn-ea"/>
            </a:endParaRPr>
          </a:p>
          <a:p>
            <a:pPr marL="285750" indent="-285750">
              <a:lnSpc>
                <a:spcPct val="150000"/>
              </a:lnSpc>
              <a:buFont typeface="Arial" panose="020B0604020202020204" pitchFamily="34" charset="0"/>
              <a:buChar char="•"/>
            </a:pPr>
            <a:r>
              <a:rPr lang="zh-TW" altLang="zh-TW" sz="1400" dirty="0">
                <a:latin typeface="+mn-ea"/>
              </a:rPr>
              <a:t>用公众舆论的力量，促使公益慈善组织与我们的平台合作。 </a:t>
            </a:r>
            <a:endParaRPr lang="en-US" altLang="zh-TW" sz="1400" dirty="0">
              <a:latin typeface="+mn-ea"/>
            </a:endParaRPr>
          </a:p>
          <a:p>
            <a:pPr marL="285750" indent="-285750">
              <a:buFont typeface="Arial" panose="020B0604020202020204" pitchFamily="34" charset="0"/>
              <a:buChar char="•"/>
            </a:pPr>
            <a:endParaRPr kumimoji="1" lang="zh-TW" altLang="en-US" dirty="0">
              <a:latin typeface="+mn-ea"/>
            </a:endParaRPr>
          </a:p>
        </p:txBody>
      </p:sp>
      <p:sp>
        <p:nvSpPr>
          <p:cNvPr id="1048873" name="矩形 36"/>
          <p:cNvSpPr/>
          <p:nvPr/>
        </p:nvSpPr>
        <p:spPr>
          <a:xfrm>
            <a:off x="337137" y="789522"/>
            <a:ext cx="2588944" cy="230832"/>
          </a:xfrm>
          <a:prstGeom prst="rect">
            <a:avLst/>
          </a:prstGeom>
        </p:spPr>
        <p:txBody>
          <a:bodyPr wrap="square">
            <a:spAutoFit/>
          </a:bodyPr>
          <a:lstStyle/>
          <a:p>
            <a:r>
              <a:rPr lang="en-US" altLang="zh-TW" sz="900" dirty="0">
                <a:solidFill>
                  <a:schemeClr val="tx1">
                    <a:lumMod val="50000"/>
                    <a:lumOff val="50000"/>
                  </a:schemeClr>
                </a:solidFill>
                <a:latin typeface="+mn-ea"/>
                <a:cs typeface="+mn-ea"/>
                <a:sym typeface="+mn-lt"/>
              </a:rPr>
              <a:t>Market penetration &amp; development</a:t>
            </a:r>
            <a:r>
              <a:rPr lang="zh-TW" altLang="en-US" sz="900" dirty="0">
                <a:solidFill>
                  <a:schemeClr val="tx1">
                    <a:lumMod val="50000"/>
                    <a:lumOff val="50000"/>
                  </a:schemeClr>
                </a:solidFill>
                <a:latin typeface="+mn-ea"/>
                <a:cs typeface="+mn-ea"/>
                <a:sym typeface="+mn-lt"/>
              </a:rPr>
              <a:t> </a:t>
            </a:r>
            <a:endParaRPr lang="en-US" altLang="zh-CN" sz="900" dirty="0">
              <a:solidFill>
                <a:schemeClr val="tx1">
                  <a:lumMod val="50000"/>
                  <a:lumOff val="50000"/>
                </a:schemeClr>
              </a:solidFill>
              <a:latin typeface="+mn-ea"/>
              <a:cs typeface="+mn-ea"/>
              <a:sym typeface="+mn-lt"/>
            </a:endParaRPr>
          </a:p>
        </p:txBody>
      </p:sp>
      <p:sp>
        <p:nvSpPr>
          <p:cNvPr id="1048874" name="文本框 44"/>
          <p:cNvSpPr txBox="1"/>
          <p:nvPr/>
        </p:nvSpPr>
        <p:spPr>
          <a:xfrm>
            <a:off x="337137" y="341066"/>
            <a:ext cx="5221499" cy="461537"/>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a:lnSpc>
                <a:spcPct val="100000"/>
              </a:lnSpc>
            </a:pPr>
            <a:r>
              <a:rPr lang="zh-TW" altLang="zh-TW" sz="2399" b="1" dirty="0">
                <a:solidFill>
                  <a:schemeClr val="tx1">
                    <a:lumMod val="65000"/>
                    <a:lumOff val="35000"/>
                  </a:schemeClr>
                </a:solidFill>
                <a:latin typeface="+mn-ea"/>
                <a:ea typeface="+mn-ea"/>
                <a:cs typeface="+mn-ea"/>
              </a:rPr>
              <a:t>市场渗透与开拓计划</a:t>
            </a:r>
            <a:r>
              <a:rPr lang="en-US" altLang="zh-TW" sz="2399" b="1" dirty="0">
                <a:solidFill>
                  <a:schemeClr val="tx1">
                    <a:lumMod val="65000"/>
                    <a:lumOff val="35000"/>
                  </a:schemeClr>
                </a:solidFill>
                <a:latin typeface="+mn-ea"/>
                <a:ea typeface="+mn-ea"/>
                <a:cs typeface="+mn-ea"/>
              </a:rPr>
              <a:t> </a:t>
            </a:r>
            <a:r>
              <a:rPr lang="en-US" altLang="zh-TW" sz="1800" dirty="0">
                <a:solidFill>
                  <a:schemeClr val="tx1">
                    <a:lumMod val="65000"/>
                    <a:lumOff val="35000"/>
                  </a:schemeClr>
                </a:solidFill>
                <a:latin typeface="+mn-ea"/>
                <a:ea typeface="+mn-ea"/>
                <a:cs typeface="+mn-ea"/>
              </a:rPr>
              <a:t>-</a:t>
            </a:r>
            <a:r>
              <a:rPr lang="zh-TW" altLang="en-US" sz="1800" dirty="0">
                <a:solidFill>
                  <a:schemeClr val="tx1">
                    <a:lumMod val="65000"/>
                    <a:lumOff val="35000"/>
                  </a:schemeClr>
                </a:solidFill>
                <a:latin typeface="+mn-ea"/>
                <a:ea typeface="+mn-ea"/>
                <a:cs typeface="+mn-ea"/>
              </a:rPr>
              <a:t>市场营销</a:t>
            </a:r>
          </a:p>
        </p:txBody>
      </p:sp>
      <p:sp>
        <p:nvSpPr>
          <p:cNvPr id="35" name="矩形 34">
            <a:extLst>
              <a:ext uri="{FF2B5EF4-FFF2-40B4-BE49-F238E27FC236}">
                <a16:creationId xmlns:a16="http://schemas.microsoft.com/office/drawing/2014/main" id="{36F68FA0-3AF2-034D-8F43-CA702AC771A6}"/>
              </a:ext>
            </a:extLst>
          </p:cNvPr>
          <p:cNvSpPr/>
          <p:nvPr/>
        </p:nvSpPr>
        <p:spPr>
          <a:xfrm>
            <a:off x="0" y="341066"/>
            <a:ext cx="202044" cy="586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mn-ea"/>
            </a:endParaRPr>
          </a:p>
        </p:txBody>
      </p:sp>
      <p:sp>
        <p:nvSpPr>
          <p:cNvPr id="36" name="矩形 35">
            <a:extLst>
              <a:ext uri="{FF2B5EF4-FFF2-40B4-BE49-F238E27FC236}">
                <a16:creationId xmlns:a16="http://schemas.microsoft.com/office/drawing/2014/main" id="{C8FB41D8-064A-1849-8EA1-A58876290FE1}"/>
              </a:ext>
            </a:extLst>
          </p:cNvPr>
          <p:cNvSpPr/>
          <p:nvPr/>
        </p:nvSpPr>
        <p:spPr>
          <a:xfrm flipH="1">
            <a:off x="249486" y="341066"/>
            <a:ext cx="45719" cy="591201"/>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n-ea"/>
            </a:endParaRPr>
          </a:p>
        </p:txBody>
      </p:sp>
    </p:spTree>
    <p:extLst>
      <p:ext uri="{BB962C8B-B14F-4D97-AF65-F5344CB8AC3E}">
        <p14:creationId xmlns:p14="http://schemas.microsoft.com/office/powerpoint/2010/main" val="4073647477"/>
      </p:ext>
    </p:extLst>
  </p:cSld>
  <p:clrMapOvr>
    <a:masterClrMapping/>
  </p:clrMapOvr>
  <p:transition spd="med">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圖片 17">
            <a:extLst>
              <a:ext uri="{FF2B5EF4-FFF2-40B4-BE49-F238E27FC236}">
                <a16:creationId xmlns:a16="http://schemas.microsoft.com/office/drawing/2014/main" id="{202DEAAF-2ACD-CB42-B6C4-8E613F036AD4}"/>
              </a:ext>
            </a:extLst>
          </p:cNvPr>
          <p:cNvPicPr>
            <a:picLocks noChangeAspect="1"/>
          </p:cNvPicPr>
          <p:nvPr/>
        </p:nvPicPr>
        <p:blipFill>
          <a:blip r:embed="rId2"/>
          <a:stretch>
            <a:fillRect/>
          </a:stretch>
        </p:blipFill>
        <p:spPr>
          <a:xfrm>
            <a:off x="5983" y="-111499"/>
            <a:ext cx="12186017" cy="7311610"/>
          </a:xfrm>
          <a:prstGeom prst="rect">
            <a:avLst/>
          </a:prstGeom>
        </p:spPr>
      </p:pic>
      <p:sp>
        <p:nvSpPr>
          <p:cNvPr id="19" name="矩形 18">
            <a:extLst>
              <a:ext uri="{FF2B5EF4-FFF2-40B4-BE49-F238E27FC236}">
                <a16:creationId xmlns:a16="http://schemas.microsoft.com/office/drawing/2014/main" id="{9F686B4A-3A79-DB44-B092-256EC34084ED}"/>
              </a:ext>
            </a:extLst>
          </p:cNvPr>
          <p:cNvSpPr/>
          <p:nvPr/>
        </p:nvSpPr>
        <p:spPr>
          <a:xfrm>
            <a:off x="-342900" y="-381000"/>
            <a:ext cx="12877800" cy="8077200"/>
          </a:xfrm>
          <a:prstGeom prst="rect">
            <a:avLst/>
          </a:prstGeom>
          <a:solidFill>
            <a:schemeClr val="bg2">
              <a:lumMod val="9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n-ea"/>
            </a:endParaRPr>
          </a:p>
        </p:txBody>
      </p:sp>
      <p:sp>
        <p:nvSpPr>
          <p:cNvPr id="66" name="Rounded Rectangle 101">
            <a:extLst>
              <a:ext uri="{FF2B5EF4-FFF2-40B4-BE49-F238E27FC236}">
                <a16:creationId xmlns:a16="http://schemas.microsoft.com/office/drawing/2014/main" id="{BDA99065-693C-B243-8604-27E898352E63}"/>
              </a:ext>
            </a:extLst>
          </p:cNvPr>
          <p:cNvSpPr/>
          <p:nvPr/>
        </p:nvSpPr>
        <p:spPr>
          <a:xfrm>
            <a:off x="7772399" y="1145858"/>
            <a:ext cx="4027133" cy="520865"/>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solidFill>
                <a:schemeClr val="accent2">
                  <a:lumMod val="75000"/>
                </a:schemeClr>
              </a:solidFill>
              <a:latin typeface="+mn-ea"/>
              <a:cs typeface="+mn-ea"/>
              <a:sym typeface="+mn-lt"/>
            </a:endParaRPr>
          </a:p>
        </p:txBody>
      </p:sp>
      <p:sp>
        <p:nvSpPr>
          <p:cNvPr id="1048786" name="Rounded Rectangle 101"/>
          <p:cNvSpPr/>
          <p:nvPr/>
        </p:nvSpPr>
        <p:spPr>
          <a:xfrm>
            <a:off x="392468" y="1143000"/>
            <a:ext cx="7303732" cy="52086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latin typeface="+mn-ea"/>
              <a:cs typeface="+mn-ea"/>
              <a:sym typeface="+mn-lt"/>
            </a:endParaRPr>
          </a:p>
        </p:txBody>
      </p:sp>
      <p:sp>
        <p:nvSpPr>
          <p:cNvPr id="1048793" name="Rectangle 100"/>
          <p:cNvSpPr/>
          <p:nvPr/>
        </p:nvSpPr>
        <p:spPr>
          <a:xfrm>
            <a:off x="915185" y="1194153"/>
            <a:ext cx="734524" cy="418558"/>
          </a:xfrm>
          <a:prstGeom prst="rect">
            <a:avLst/>
          </a:prstGeom>
        </p:spPr>
        <p:txBody>
          <a:bodyPr wrap="none" lIns="109710" tIns="54855" rIns="109710" bIns="54855">
            <a:spAutoFit/>
          </a:bodyPr>
          <a:lstStyle/>
          <a:p>
            <a:pPr algn="ctr"/>
            <a:r>
              <a:rPr lang="en-US" sz="2000" b="1" dirty="0">
                <a:solidFill>
                  <a:schemeClr val="bg1"/>
                </a:solidFill>
                <a:latin typeface="+mn-ea"/>
                <a:cs typeface="+mn-ea"/>
                <a:sym typeface="+mn-lt"/>
              </a:rPr>
              <a:t>平台</a:t>
            </a:r>
          </a:p>
        </p:txBody>
      </p:sp>
      <p:sp>
        <p:nvSpPr>
          <p:cNvPr id="1048794" name="Rectangle 103"/>
          <p:cNvSpPr/>
          <p:nvPr/>
        </p:nvSpPr>
        <p:spPr>
          <a:xfrm>
            <a:off x="2451457" y="1216864"/>
            <a:ext cx="734524" cy="418558"/>
          </a:xfrm>
          <a:prstGeom prst="rect">
            <a:avLst/>
          </a:prstGeom>
        </p:spPr>
        <p:txBody>
          <a:bodyPr wrap="none" lIns="109710" tIns="54855" rIns="109710" bIns="54855">
            <a:spAutoFit/>
          </a:bodyPr>
          <a:lstStyle/>
          <a:p>
            <a:r>
              <a:rPr lang="zh-TW" altLang="zh-TW" sz="2000" b="1" dirty="0">
                <a:solidFill>
                  <a:schemeClr val="bg1"/>
                </a:solidFill>
                <a:latin typeface="+mn-ea"/>
              </a:rPr>
              <a:t>属性</a:t>
            </a:r>
          </a:p>
        </p:txBody>
      </p:sp>
      <p:sp>
        <p:nvSpPr>
          <p:cNvPr id="1048795" name="Rectangle 105"/>
          <p:cNvSpPr/>
          <p:nvPr/>
        </p:nvSpPr>
        <p:spPr>
          <a:xfrm>
            <a:off x="3987729" y="1200820"/>
            <a:ext cx="1247485" cy="418558"/>
          </a:xfrm>
          <a:prstGeom prst="rect">
            <a:avLst/>
          </a:prstGeom>
        </p:spPr>
        <p:txBody>
          <a:bodyPr wrap="none" lIns="109710" tIns="54855" rIns="109710" bIns="54855">
            <a:spAutoFit/>
          </a:bodyPr>
          <a:lstStyle/>
          <a:p>
            <a:r>
              <a:rPr lang="zh-TW" altLang="zh-TW" sz="2000" b="1" dirty="0">
                <a:solidFill>
                  <a:schemeClr val="bg1"/>
                </a:solidFill>
                <a:latin typeface="+mn-ea"/>
              </a:rPr>
              <a:t>市场定位</a:t>
            </a:r>
          </a:p>
        </p:txBody>
      </p:sp>
      <p:sp>
        <p:nvSpPr>
          <p:cNvPr id="1048796" name="Rectangle 107"/>
          <p:cNvSpPr/>
          <p:nvPr/>
        </p:nvSpPr>
        <p:spPr>
          <a:xfrm>
            <a:off x="5734761" y="1200820"/>
            <a:ext cx="1760446" cy="418558"/>
          </a:xfrm>
          <a:prstGeom prst="rect">
            <a:avLst/>
          </a:prstGeom>
        </p:spPr>
        <p:txBody>
          <a:bodyPr wrap="none" lIns="109710" tIns="54855" rIns="109710" bIns="54855">
            <a:spAutoFit/>
          </a:bodyPr>
          <a:lstStyle/>
          <a:p>
            <a:pPr algn="ctr"/>
            <a:r>
              <a:rPr lang="zh-TW" altLang="en-US" sz="2000" b="1" dirty="0">
                <a:solidFill>
                  <a:schemeClr val="bg1"/>
                </a:solidFill>
                <a:latin typeface="+mn-ea"/>
                <a:cs typeface="+mn-ea"/>
                <a:sym typeface="+mn-lt"/>
              </a:rPr>
              <a:t>合作慈善机构</a:t>
            </a:r>
            <a:endParaRPr lang="en-US" sz="2000" b="1" dirty="0">
              <a:solidFill>
                <a:schemeClr val="bg1"/>
              </a:solidFill>
              <a:latin typeface="+mn-ea"/>
              <a:cs typeface="+mn-ea"/>
              <a:sym typeface="+mn-lt"/>
            </a:endParaRPr>
          </a:p>
        </p:txBody>
      </p:sp>
      <p:sp>
        <p:nvSpPr>
          <p:cNvPr id="1048797" name="Rectangle 109"/>
          <p:cNvSpPr/>
          <p:nvPr/>
        </p:nvSpPr>
        <p:spPr>
          <a:xfrm>
            <a:off x="9293221" y="1194153"/>
            <a:ext cx="1247486" cy="418558"/>
          </a:xfrm>
          <a:prstGeom prst="rect">
            <a:avLst/>
          </a:prstGeom>
        </p:spPr>
        <p:txBody>
          <a:bodyPr wrap="none" lIns="109710" tIns="54855" rIns="109710" bIns="54855">
            <a:spAutoFit/>
          </a:bodyPr>
          <a:lstStyle/>
          <a:p>
            <a:pPr algn="ctr"/>
            <a:r>
              <a:rPr lang="zh-TW" altLang="en-US" sz="2000" b="1" dirty="0">
                <a:solidFill>
                  <a:schemeClr val="bg1"/>
                </a:solidFill>
                <a:latin typeface="+mn-ea"/>
                <a:cs typeface="+mn-ea"/>
                <a:sym typeface="+mn-lt"/>
              </a:rPr>
              <a:t>平台利弊</a:t>
            </a:r>
            <a:endParaRPr lang="en-US" sz="2000" b="1" dirty="0">
              <a:solidFill>
                <a:schemeClr val="bg1"/>
              </a:solidFill>
              <a:latin typeface="+mn-ea"/>
              <a:cs typeface="+mn-ea"/>
              <a:sym typeface="+mn-lt"/>
            </a:endParaRPr>
          </a:p>
        </p:txBody>
      </p:sp>
      <p:sp>
        <p:nvSpPr>
          <p:cNvPr id="1048828" name="矩形 58"/>
          <p:cNvSpPr/>
          <p:nvPr/>
        </p:nvSpPr>
        <p:spPr>
          <a:xfrm>
            <a:off x="313463" y="751241"/>
            <a:ext cx="1453877" cy="230832"/>
          </a:xfrm>
          <a:prstGeom prst="rect">
            <a:avLst/>
          </a:prstGeom>
        </p:spPr>
        <p:txBody>
          <a:bodyPr wrap="square">
            <a:spAutoFit/>
          </a:bodyPr>
          <a:lstStyle/>
          <a:p>
            <a:r>
              <a:rPr lang="en-US" altLang="zh-CN" sz="900" dirty="0">
                <a:solidFill>
                  <a:schemeClr val="tx1">
                    <a:lumMod val="50000"/>
                    <a:lumOff val="50000"/>
                  </a:schemeClr>
                </a:solidFill>
                <a:latin typeface="+mn-ea"/>
                <a:cs typeface="+mn-ea"/>
                <a:sym typeface="+mn-lt"/>
              </a:rPr>
              <a:t>Competitive analysis</a:t>
            </a:r>
          </a:p>
        </p:txBody>
      </p:sp>
      <p:sp>
        <p:nvSpPr>
          <p:cNvPr id="1048829" name="文本框 59"/>
          <p:cNvSpPr txBox="1"/>
          <p:nvPr/>
        </p:nvSpPr>
        <p:spPr>
          <a:xfrm>
            <a:off x="337136" y="310370"/>
            <a:ext cx="6540823" cy="461537"/>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a:lnSpc>
                <a:spcPct val="100000"/>
              </a:lnSpc>
            </a:pPr>
            <a:r>
              <a:rPr lang="zh-CN" altLang="en-US" sz="2399" b="1" dirty="0">
                <a:solidFill>
                  <a:schemeClr val="tx1">
                    <a:lumMod val="65000"/>
                    <a:lumOff val="35000"/>
                  </a:schemeClr>
                </a:solidFill>
                <a:latin typeface="+mn-ea"/>
                <a:ea typeface="+mn-ea"/>
                <a:cs typeface="+mn-ea"/>
                <a:sym typeface="+mn-lt"/>
              </a:rPr>
              <a:t>竞争</a:t>
            </a:r>
            <a:r>
              <a:rPr lang="zh-TW" altLang="zh-TW" sz="2399" b="1" dirty="0">
                <a:solidFill>
                  <a:schemeClr val="tx1">
                    <a:lumMod val="65000"/>
                    <a:lumOff val="35000"/>
                  </a:schemeClr>
                </a:solidFill>
                <a:latin typeface="+mn-ea"/>
                <a:ea typeface="+mn-ea"/>
                <a:cs typeface="+mn-ea"/>
              </a:rPr>
              <a:t>优劣势</a:t>
            </a:r>
            <a:r>
              <a:rPr lang="en-US" altLang="zh-TW" sz="2399" b="1" dirty="0">
                <a:solidFill>
                  <a:schemeClr val="tx1">
                    <a:lumMod val="65000"/>
                    <a:lumOff val="35000"/>
                  </a:schemeClr>
                </a:solidFill>
                <a:latin typeface="+mn-ea"/>
                <a:ea typeface="+mn-ea"/>
                <a:cs typeface="+mn-ea"/>
              </a:rPr>
              <a:t> </a:t>
            </a:r>
            <a:r>
              <a:rPr lang="en-US" altLang="zh-TW" sz="1800" dirty="0">
                <a:solidFill>
                  <a:schemeClr val="tx1">
                    <a:lumMod val="65000"/>
                    <a:lumOff val="35000"/>
                  </a:schemeClr>
                </a:solidFill>
                <a:latin typeface="+mn-ea"/>
                <a:cs typeface="+mn-ea"/>
              </a:rPr>
              <a:t>-</a:t>
            </a:r>
            <a:r>
              <a:rPr lang="zh-TW" altLang="en-US" sz="1800" dirty="0">
                <a:solidFill>
                  <a:schemeClr val="tx1">
                    <a:lumMod val="65000"/>
                    <a:lumOff val="35000"/>
                  </a:schemeClr>
                </a:solidFill>
                <a:latin typeface="+mn-ea"/>
                <a:cs typeface="+mn-ea"/>
              </a:rPr>
              <a:t>市场营销</a:t>
            </a:r>
            <a:endParaRPr lang="zh-TW" altLang="zh-TW" sz="1800" b="1" dirty="0">
              <a:solidFill>
                <a:schemeClr val="tx1">
                  <a:lumMod val="65000"/>
                  <a:lumOff val="35000"/>
                </a:schemeClr>
              </a:solidFill>
              <a:latin typeface="+mn-ea"/>
              <a:ea typeface="+mn-ea"/>
              <a:cs typeface="+mn-ea"/>
            </a:endParaRPr>
          </a:p>
        </p:txBody>
      </p:sp>
      <p:cxnSp>
        <p:nvCxnSpPr>
          <p:cNvPr id="3" name="直線接點 2">
            <a:extLst>
              <a:ext uri="{FF2B5EF4-FFF2-40B4-BE49-F238E27FC236}">
                <a16:creationId xmlns:a16="http://schemas.microsoft.com/office/drawing/2014/main" id="{2F56283D-CA5A-8E41-90D4-FD10A8FDB365}"/>
              </a:ext>
            </a:extLst>
          </p:cNvPr>
          <p:cNvCxnSpPr>
            <a:cxnSpLocks/>
          </p:cNvCxnSpPr>
          <p:nvPr/>
        </p:nvCxnSpPr>
        <p:spPr>
          <a:xfrm>
            <a:off x="337137" y="3358639"/>
            <a:ext cx="11462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04ED90CB-06FF-4A4B-8DF1-60D0BCCD8FCD}"/>
              </a:ext>
            </a:extLst>
          </p:cNvPr>
          <p:cNvCxnSpPr>
            <a:cxnSpLocks/>
          </p:cNvCxnSpPr>
          <p:nvPr/>
        </p:nvCxnSpPr>
        <p:spPr>
          <a:xfrm>
            <a:off x="337137" y="5263639"/>
            <a:ext cx="11462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字方塊 3">
            <a:extLst>
              <a:ext uri="{FF2B5EF4-FFF2-40B4-BE49-F238E27FC236}">
                <a16:creationId xmlns:a16="http://schemas.microsoft.com/office/drawing/2014/main" id="{CD1DB6C5-4993-DF47-A8DF-0636E3F9FA0E}"/>
              </a:ext>
            </a:extLst>
          </p:cNvPr>
          <p:cNvSpPr txBox="1"/>
          <p:nvPr/>
        </p:nvSpPr>
        <p:spPr>
          <a:xfrm>
            <a:off x="2237100" y="2137742"/>
            <a:ext cx="1476380" cy="307777"/>
          </a:xfrm>
          <a:prstGeom prst="rect">
            <a:avLst/>
          </a:prstGeom>
          <a:noFill/>
        </p:spPr>
        <p:txBody>
          <a:bodyPr wrap="square" rtlCol="0">
            <a:spAutoFit/>
          </a:bodyPr>
          <a:lstStyle/>
          <a:p>
            <a:pPr algn="ctr"/>
            <a:r>
              <a:rPr kumimoji="1" lang="zh-TW" altLang="en-US" sz="1400" dirty="0">
                <a:latin typeface="+mn-ea"/>
              </a:rPr>
              <a:t>慈善项目天眼查</a:t>
            </a:r>
          </a:p>
        </p:txBody>
      </p:sp>
      <p:sp>
        <p:nvSpPr>
          <p:cNvPr id="56" name="文字方塊 55">
            <a:extLst>
              <a:ext uri="{FF2B5EF4-FFF2-40B4-BE49-F238E27FC236}">
                <a16:creationId xmlns:a16="http://schemas.microsoft.com/office/drawing/2014/main" id="{3C8DD4F9-F2E8-1943-AE9A-B732E0D7FE85}"/>
              </a:ext>
            </a:extLst>
          </p:cNvPr>
          <p:cNvSpPr txBox="1"/>
          <p:nvPr/>
        </p:nvSpPr>
        <p:spPr>
          <a:xfrm>
            <a:off x="2057400" y="4110368"/>
            <a:ext cx="1816999" cy="307777"/>
          </a:xfrm>
          <a:prstGeom prst="rect">
            <a:avLst/>
          </a:prstGeom>
          <a:noFill/>
        </p:spPr>
        <p:txBody>
          <a:bodyPr wrap="square" rtlCol="0">
            <a:spAutoFit/>
          </a:bodyPr>
          <a:lstStyle/>
          <a:p>
            <a:pPr algn="ctr"/>
            <a:r>
              <a:rPr kumimoji="1" lang="zh-TW" altLang="en-US" sz="1400" dirty="0">
                <a:latin typeface="+mn-ea"/>
              </a:rPr>
              <a:t>区块链健康互助社区</a:t>
            </a:r>
          </a:p>
        </p:txBody>
      </p:sp>
      <p:sp>
        <p:nvSpPr>
          <p:cNvPr id="57" name="文字方塊 56">
            <a:extLst>
              <a:ext uri="{FF2B5EF4-FFF2-40B4-BE49-F238E27FC236}">
                <a16:creationId xmlns:a16="http://schemas.microsoft.com/office/drawing/2014/main" id="{0BD4E5A1-4322-8D4F-B948-B349036F0D34}"/>
              </a:ext>
            </a:extLst>
          </p:cNvPr>
          <p:cNvSpPr txBox="1"/>
          <p:nvPr/>
        </p:nvSpPr>
        <p:spPr>
          <a:xfrm>
            <a:off x="2329770" y="6108383"/>
            <a:ext cx="1439612" cy="307777"/>
          </a:xfrm>
          <a:prstGeom prst="rect">
            <a:avLst/>
          </a:prstGeom>
          <a:noFill/>
        </p:spPr>
        <p:txBody>
          <a:bodyPr wrap="square" rtlCol="0">
            <a:spAutoFit/>
          </a:bodyPr>
          <a:lstStyle/>
          <a:p>
            <a:pPr algn="ctr"/>
            <a:r>
              <a:rPr kumimoji="1" lang="zh-TW" altLang="en-US" sz="1400" dirty="0">
                <a:latin typeface="+mn-ea"/>
              </a:rPr>
              <a:t>互联网慈善平台</a:t>
            </a:r>
          </a:p>
        </p:txBody>
      </p:sp>
      <p:sp>
        <p:nvSpPr>
          <p:cNvPr id="5" name="文字方塊 4">
            <a:extLst>
              <a:ext uri="{FF2B5EF4-FFF2-40B4-BE49-F238E27FC236}">
                <a16:creationId xmlns:a16="http://schemas.microsoft.com/office/drawing/2014/main" id="{AEDDD07E-EAB1-284A-A566-B967BAED3842}"/>
              </a:ext>
            </a:extLst>
          </p:cNvPr>
          <p:cNvSpPr txBox="1"/>
          <p:nvPr/>
        </p:nvSpPr>
        <p:spPr>
          <a:xfrm>
            <a:off x="4049156" y="2140974"/>
            <a:ext cx="1219200" cy="307777"/>
          </a:xfrm>
          <a:prstGeom prst="rect">
            <a:avLst/>
          </a:prstGeom>
          <a:noFill/>
        </p:spPr>
        <p:txBody>
          <a:bodyPr wrap="square" rtlCol="0">
            <a:spAutoFit/>
          </a:bodyPr>
          <a:lstStyle/>
          <a:p>
            <a:r>
              <a:rPr kumimoji="1" lang="zh-TW" altLang="en-US" sz="1400" dirty="0">
                <a:latin typeface="+mn-ea"/>
              </a:rPr>
              <a:t>新创公司</a:t>
            </a:r>
          </a:p>
        </p:txBody>
      </p:sp>
      <p:sp>
        <p:nvSpPr>
          <p:cNvPr id="59" name="文字方塊 58">
            <a:extLst>
              <a:ext uri="{FF2B5EF4-FFF2-40B4-BE49-F238E27FC236}">
                <a16:creationId xmlns:a16="http://schemas.microsoft.com/office/drawing/2014/main" id="{56589709-1EDF-E647-A1CC-C431777A1535}"/>
              </a:ext>
            </a:extLst>
          </p:cNvPr>
          <p:cNvSpPr txBox="1"/>
          <p:nvPr/>
        </p:nvSpPr>
        <p:spPr>
          <a:xfrm>
            <a:off x="4051559" y="4100980"/>
            <a:ext cx="1219200" cy="307777"/>
          </a:xfrm>
          <a:prstGeom prst="rect">
            <a:avLst/>
          </a:prstGeom>
          <a:noFill/>
        </p:spPr>
        <p:txBody>
          <a:bodyPr wrap="square" rtlCol="0">
            <a:spAutoFit/>
          </a:bodyPr>
          <a:lstStyle/>
          <a:p>
            <a:r>
              <a:rPr kumimoji="1" lang="zh-TW" altLang="en-US" sz="1400" dirty="0">
                <a:latin typeface="+mn-ea"/>
              </a:rPr>
              <a:t>市场巨头</a:t>
            </a:r>
          </a:p>
        </p:txBody>
      </p:sp>
      <p:sp>
        <p:nvSpPr>
          <p:cNvPr id="60" name="文字方塊 59">
            <a:extLst>
              <a:ext uri="{FF2B5EF4-FFF2-40B4-BE49-F238E27FC236}">
                <a16:creationId xmlns:a16="http://schemas.microsoft.com/office/drawing/2014/main" id="{44C2FE9A-7B84-8344-8485-4A7DCE37E36B}"/>
              </a:ext>
            </a:extLst>
          </p:cNvPr>
          <p:cNvSpPr txBox="1"/>
          <p:nvPr/>
        </p:nvSpPr>
        <p:spPr>
          <a:xfrm>
            <a:off x="4084616" y="6064395"/>
            <a:ext cx="1219200" cy="307777"/>
          </a:xfrm>
          <a:prstGeom prst="rect">
            <a:avLst/>
          </a:prstGeom>
          <a:noFill/>
        </p:spPr>
        <p:txBody>
          <a:bodyPr wrap="square" rtlCol="0">
            <a:spAutoFit/>
          </a:bodyPr>
          <a:lstStyle/>
          <a:p>
            <a:r>
              <a:rPr kumimoji="1" lang="zh-TW" altLang="en-US" sz="1400" dirty="0">
                <a:latin typeface="+mn-ea"/>
              </a:rPr>
              <a:t>市场巨头</a:t>
            </a:r>
          </a:p>
        </p:txBody>
      </p:sp>
      <p:sp>
        <p:nvSpPr>
          <p:cNvPr id="6" name="文字方塊 5">
            <a:extLst>
              <a:ext uri="{FF2B5EF4-FFF2-40B4-BE49-F238E27FC236}">
                <a16:creationId xmlns:a16="http://schemas.microsoft.com/office/drawing/2014/main" id="{6956D3D8-8C5A-324C-9A8B-D048C4C6EDDA}"/>
              </a:ext>
            </a:extLst>
          </p:cNvPr>
          <p:cNvSpPr txBox="1"/>
          <p:nvPr/>
        </p:nvSpPr>
        <p:spPr>
          <a:xfrm>
            <a:off x="6400800" y="2137742"/>
            <a:ext cx="477160" cy="307777"/>
          </a:xfrm>
          <a:prstGeom prst="rect">
            <a:avLst/>
          </a:prstGeom>
          <a:noFill/>
        </p:spPr>
        <p:txBody>
          <a:bodyPr wrap="square" rtlCol="0">
            <a:spAutoFit/>
          </a:bodyPr>
          <a:lstStyle/>
          <a:p>
            <a:r>
              <a:rPr kumimoji="1" lang="zh-TW" altLang="en-US" sz="1400" dirty="0">
                <a:latin typeface="+mn-ea"/>
              </a:rPr>
              <a:t>少</a:t>
            </a:r>
          </a:p>
        </p:txBody>
      </p:sp>
      <p:sp>
        <p:nvSpPr>
          <p:cNvPr id="62" name="文字方塊 61">
            <a:extLst>
              <a:ext uri="{FF2B5EF4-FFF2-40B4-BE49-F238E27FC236}">
                <a16:creationId xmlns:a16="http://schemas.microsoft.com/office/drawing/2014/main" id="{142D2FEC-283C-314B-9EB3-AE608F1BEBF8}"/>
              </a:ext>
            </a:extLst>
          </p:cNvPr>
          <p:cNvSpPr txBox="1"/>
          <p:nvPr/>
        </p:nvSpPr>
        <p:spPr>
          <a:xfrm>
            <a:off x="6403203" y="4105520"/>
            <a:ext cx="477160" cy="338554"/>
          </a:xfrm>
          <a:prstGeom prst="rect">
            <a:avLst/>
          </a:prstGeom>
          <a:noFill/>
        </p:spPr>
        <p:txBody>
          <a:bodyPr wrap="square" rtlCol="0">
            <a:spAutoFit/>
          </a:bodyPr>
          <a:lstStyle/>
          <a:p>
            <a:r>
              <a:rPr kumimoji="1" lang="zh-TW" altLang="en-US" sz="1600" dirty="0">
                <a:latin typeface="+mn-ea"/>
              </a:rPr>
              <a:t>中</a:t>
            </a:r>
          </a:p>
        </p:txBody>
      </p:sp>
      <p:sp>
        <p:nvSpPr>
          <p:cNvPr id="63" name="文字方塊 62">
            <a:extLst>
              <a:ext uri="{FF2B5EF4-FFF2-40B4-BE49-F238E27FC236}">
                <a16:creationId xmlns:a16="http://schemas.microsoft.com/office/drawing/2014/main" id="{0D1C2E50-8425-6448-B62E-C661E8D17640}"/>
              </a:ext>
            </a:extLst>
          </p:cNvPr>
          <p:cNvSpPr txBox="1"/>
          <p:nvPr/>
        </p:nvSpPr>
        <p:spPr>
          <a:xfrm>
            <a:off x="6436260" y="6166784"/>
            <a:ext cx="477160" cy="338554"/>
          </a:xfrm>
          <a:prstGeom prst="rect">
            <a:avLst/>
          </a:prstGeom>
          <a:noFill/>
        </p:spPr>
        <p:txBody>
          <a:bodyPr wrap="square" rtlCol="0">
            <a:spAutoFit/>
          </a:bodyPr>
          <a:lstStyle/>
          <a:p>
            <a:r>
              <a:rPr kumimoji="1" lang="zh-TW" altLang="en-US" sz="1600" dirty="0">
                <a:latin typeface="+mn-ea"/>
              </a:rPr>
              <a:t>多</a:t>
            </a:r>
          </a:p>
        </p:txBody>
      </p:sp>
      <p:sp>
        <p:nvSpPr>
          <p:cNvPr id="2" name="圓角矩形 1">
            <a:extLst>
              <a:ext uri="{FF2B5EF4-FFF2-40B4-BE49-F238E27FC236}">
                <a16:creationId xmlns:a16="http://schemas.microsoft.com/office/drawing/2014/main" id="{743CA104-0F09-B843-A3B5-FB0A71A729A6}"/>
              </a:ext>
            </a:extLst>
          </p:cNvPr>
          <p:cNvSpPr/>
          <p:nvPr/>
        </p:nvSpPr>
        <p:spPr>
          <a:xfrm>
            <a:off x="7848600" y="2240473"/>
            <a:ext cx="3950932" cy="99422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文字方塊 6">
            <a:extLst>
              <a:ext uri="{FF2B5EF4-FFF2-40B4-BE49-F238E27FC236}">
                <a16:creationId xmlns:a16="http://schemas.microsoft.com/office/drawing/2014/main" id="{888FDBA0-04E0-C446-9AA1-707EC9E8849E}"/>
              </a:ext>
            </a:extLst>
          </p:cNvPr>
          <p:cNvSpPr txBox="1"/>
          <p:nvPr/>
        </p:nvSpPr>
        <p:spPr>
          <a:xfrm>
            <a:off x="8207080" y="1831697"/>
            <a:ext cx="3320883" cy="307777"/>
          </a:xfrm>
          <a:prstGeom prst="rect">
            <a:avLst/>
          </a:prstGeom>
          <a:noFill/>
        </p:spPr>
        <p:txBody>
          <a:bodyPr wrap="square" rtlCol="0">
            <a:spAutoFit/>
          </a:bodyPr>
          <a:lstStyle/>
          <a:p>
            <a:r>
              <a:rPr kumimoji="1" lang="zh-TW" altLang="en-US" sz="1400" dirty="0">
                <a:latin typeface="+mn-ea"/>
              </a:rPr>
              <a:t>新创阶段流量不稳定</a:t>
            </a:r>
            <a:endParaRPr kumimoji="1" lang="en-US" altLang="zh-TW" sz="1400" dirty="0">
              <a:latin typeface="+mn-ea"/>
            </a:endParaRPr>
          </a:p>
        </p:txBody>
      </p:sp>
      <p:sp>
        <p:nvSpPr>
          <p:cNvPr id="65" name="文字方塊 64">
            <a:extLst>
              <a:ext uri="{FF2B5EF4-FFF2-40B4-BE49-F238E27FC236}">
                <a16:creationId xmlns:a16="http://schemas.microsoft.com/office/drawing/2014/main" id="{8FB12184-5A48-A740-ADF0-4CE939146257}"/>
              </a:ext>
            </a:extLst>
          </p:cNvPr>
          <p:cNvSpPr txBox="1"/>
          <p:nvPr/>
        </p:nvSpPr>
        <p:spPr>
          <a:xfrm>
            <a:off x="8207429" y="2210951"/>
            <a:ext cx="3908371" cy="1023742"/>
          </a:xfrm>
          <a:prstGeom prst="rect">
            <a:avLst/>
          </a:prstGeom>
          <a:noFill/>
        </p:spPr>
        <p:txBody>
          <a:bodyPr wrap="square" rtlCol="0">
            <a:spAutoFit/>
          </a:bodyPr>
          <a:lstStyle/>
          <a:p>
            <a:pPr>
              <a:lnSpc>
                <a:spcPct val="150000"/>
              </a:lnSpc>
            </a:pPr>
            <a:r>
              <a:rPr kumimoji="1" lang="zh-TW" altLang="en-US" sz="1400" dirty="0">
                <a:latin typeface="+mn-ea"/>
              </a:rPr>
              <a:t>善款查询</a:t>
            </a:r>
            <a:r>
              <a:rPr kumimoji="1" lang="zh-TW" altLang="en-US" sz="1400" b="1" dirty="0">
                <a:solidFill>
                  <a:schemeClr val="accent2">
                    <a:lumMod val="50000"/>
                  </a:schemeClr>
                </a:solidFill>
                <a:latin typeface="+mn-ea"/>
              </a:rPr>
              <a:t>不限</a:t>
            </a:r>
            <a:r>
              <a:rPr kumimoji="1" lang="zh-TW" altLang="en-US" sz="1400" dirty="0">
                <a:latin typeface="+mn-ea"/>
              </a:rPr>
              <a:t>于特定</a:t>
            </a:r>
            <a:r>
              <a:rPr kumimoji="1" lang="zh-TW" altLang="en-US" sz="1400" b="1" dirty="0">
                <a:solidFill>
                  <a:schemeClr val="accent2">
                    <a:lumMod val="50000"/>
                  </a:schemeClr>
                </a:solidFill>
                <a:latin typeface="+mn-ea"/>
              </a:rPr>
              <a:t>金融渠道</a:t>
            </a:r>
            <a:endParaRPr kumimoji="1" lang="en-US" altLang="zh-TW" sz="1400" b="1" dirty="0">
              <a:solidFill>
                <a:schemeClr val="accent2">
                  <a:lumMod val="50000"/>
                </a:schemeClr>
              </a:solidFill>
              <a:latin typeface="+mn-ea"/>
            </a:endParaRPr>
          </a:p>
          <a:p>
            <a:pPr>
              <a:lnSpc>
                <a:spcPct val="150000"/>
              </a:lnSpc>
            </a:pPr>
            <a:r>
              <a:rPr kumimoji="1" lang="zh-TW" altLang="en-US" sz="1400" b="1" dirty="0">
                <a:solidFill>
                  <a:schemeClr val="accent2">
                    <a:lumMod val="50000"/>
                  </a:schemeClr>
                </a:solidFill>
                <a:latin typeface="+mn-ea"/>
              </a:rPr>
              <a:t>追溯</a:t>
            </a:r>
            <a:r>
              <a:rPr kumimoji="1" lang="zh-TW" altLang="en-US" sz="1400" dirty="0">
                <a:latin typeface="+mn-ea"/>
              </a:rPr>
              <a:t>善款入帐</a:t>
            </a:r>
            <a:r>
              <a:rPr kumimoji="1" lang="zh-TW" altLang="en-US" sz="1400" b="1" dirty="0">
                <a:solidFill>
                  <a:schemeClr val="accent2">
                    <a:lumMod val="50000"/>
                  </a:schemeClr>
                </a:solidFill>
                <a:latin typeface="+mn-ea"/>
              </a:rPr>
              <a:t>流程与使用情况</a:t>
            </a:r>
            <a:endParaRPr kumimoji="1" lang="en-US" altLang="zh-TW" sz="1400" b="1" dirty="0">
              <a:solidFill>
                <a:schemeClr val="accent2">
                  <a:lumMod val="50000"/>
                </a:schemeClr>
              </a:solidFill>
              <a:latin typeface="+mn-ea"/>
            </a:endParaRPr>
          </a:p>
          <a:p>
            <a:pPr>
              <a:lnSpc>
                <a:spcPct val="150000"/>
              </a:lnSpc>
            </a:pPr>
            <a:r>
              <a:rPr kumimoji="1" lang="zh-TW" altLang="en-US" sz="1400" dirty="0">
                <a:latin typeface="+mn-ea"/>
              </a:rPr>
              <a:t>小程序与</a:t>
            </a:r>
            <a:r>
              <a:rPr kumimoji="1" lang="en-US" altLang="zh-TW" sz="1400" dirty="0">
                <a:latin typeface="+mn-ea"/>
              </a:rPr>
              <a:t> To B</a:t>
            </a:r>
            <a:r>
              <a:rPr kumimoji="1" lang="zh-TW" altLang="en-US" sz="1400" dirty="0">
                <a:latin typeface="+mn-ea"/>
              </a:rPr>
              <a:t> </a:t>
            </a:r>
            <a:r>
              <a:rPr kumimoji="1" lang="zh-TW" altLang="en-US" sz="1400" b="1" dirty="0">
                <a:solidFill>
                  <a:schemeClr val="accent2">
                    <a:lumMod val="50000"/>
                  </a:schemeClr>
                </a:solidFill>
                <a:latin typeface="+mn-ea"/>
              </a:rPr>
              <a:t>资讯服务</a:t>
            </a:r>
            <a:r>
              <a:rPr kumimoji="1" lang="zh-TW" altLang="en-US" sz="1400" dirty="0">
                <a:latin typeface="+mn-ea"/>
              </a:rPr>
              <a:t>（未来）</a:t>
            </a:r>
            <a:endParaRPr kumimoji="1" lang="en-US" altLang="zh-TW" dirty="0">
              <a:latin typeface="+mn-ea"/>
            </a:endParaRPr>
          </a:p>
        </p:txBody>
      </p:sp>
      <p:sp>
        <p:nvSpPr>
          <p:cNvPr id="67" name="文字方塊 66">
            <a:extLst>
              <a:ext uri="{FF2B5EF4-FFF2-40B4-BE49-F238E27FC236}">
                <a16:creationId xmlns:a16="http://schemas.microsoft.com/office/drawing/2014/main" id="{7E057A33-F6F8-F541-830C-D7052B817D9C}"/>
              </a:ext>
            </a:extLst>
          </p:cNvPr>
          <p:cNvSpPr txBox="1"/>
          <p:nvPr/>
        </p:nvSpPr>
        <p:spPr>
          <a:xfrm>
            <a:off x="8243872" y="3401768"/>
            <a:ext cx="3320883" cy="700576"/>
          </a:xfrm>
          <a:prstGeom prst="rect">
            <a:avLst/>
          </a:prstGeom>
          <a:noFill/>
        </p:spPr>
        <p:txBody>
          <a:bodyPr wrap="square" rtlCol="0">
            <a:spAutoFit/>
          </a:bodyPr>
          <a:lstStyle/>
          <a:p>
            <a:pPr>
              <a:lnSpc>
                <a:spcPct val="150000"/>
              </a:lnSpc>
            </a:pPr>
            <a:r>
              <a:rPr kumimoji="1" lang="zh-TW" altLang="en-US" sz="1400" dirty="0">
                <a:latin typeface="+mn-ea"/>
              </a:rPr>
              <a:t>近几年无营销内容</a:t>
            </a:r>
            <a:endParaRPr kumimoji="1" lang="en-US" altLang="zh-TW" sz="1400" dirty="0">
              <a:latin typeface="+mn-ea"/>
            </a:endParaRPr>
          </a:p>
          <a:p>
            <a:pPr>
              <a:lnSpc>
                <a:spcPct val="150000"/>
              </a:lnSpc>
            </a:pPr>
            <a:r>
              <a:rPr kumimoji="1" lang="zh-TW" altLang="en-US" sz="1400" dirty="0">
                <a:latin typeface="+mn-ea"/>
              </a:rPr>
              <a:t>未搭建小程序（只有网页版）</a:t>
            </a:r>
            <a:endParaRPr kumimoji="1" lang="en-US" altLang="zh-TW" sz="1400" dirty="0">
              <a:latin typeface="+mn-ea"/>
            </a:endParaRPr>
          </a:p>
        </p:txBody>
      </p:sp>
      <p:sp>
        <p:nvSpPr>
          <p:cNvPr id="68" name="文字方塊 67">
            <a:extLst>
              <a:ext uri="{FF2B5EF4-FFF2-40B4-BE49-F238E27FC236}">
                <a16:creationId xmlns:a16="http://schemas.microsoft.com/office/drawing/2014/main" id="{E1C26C2F-C42A-B941-8D84-22C22B3D64A6}"/>
              </a:ext>
            </a:extLst>
          </p:cNvPr>
          <p:cNvSpPr txBox="1"/>
          <p:nvPr/>
        </p:nvSpPr>
        <p:spPr>
          <a:xfrm>
            <a:off x="8247952" y="4129360"/>
            <a:ext cx="3908371" cy="1023742"/>
          </a:xfrm>
          <a:prstGeom prst="rect">
            <a:avLst/>
          </a:prstGeom>
          <a:noFill/>
        </p:spPr>
        <p:txBody>
          <a:bodyPr wrap="square" rtlCol="0">
            <a:spAutoFit/>
          </a:bodyPr>
          <a:lstStyle/>
          <a:p>
            <a:pPr>
              <a:lnSpc>
                <a:spcPct val="150000"/>
              </a:lnSpc>
            </a:pPr>
            <a:r>
              <a:rPr kumimoji="1" lang="zh-TW" altLang="en-US" sz="1400" dirty="0">
                <a:latin typeface="+mn-ea"/>
              </a:rPr>
              <a:t>附属于高流量平台</a:t>
            </a:r>
            <a:endParaRPr kumimoji="1" lang="en-US" altLang="zh-TW" sz="1400" dirty="0">
              <a:latin typeface="+mn-ea"/>
            </a:endParaRPr>
          </a:p>
          <a:p>
            <a:pPr>
              <a:lnSpc>
                <a:spcPct val="150000"/>
              </a:lnSpc>
            </a:pPr>
            <a:r>
              <a:rPr kumimoji="1" lang="zh-TW" altLang="en-US" sz="1400" dirty="0">
                <a:latin typeface="+mn-ea"/>
              </a:rPr>
              <a:t>追溯到善款金额与捐款者</a:t>
            </a:r>
            <a:endParaRPr kumimoji="1" lang="en-US" altLang="zh-TW" sz="1400" dirty="0">
              <a:latin typeface="+mn-ea"/>
            </a:endParaRPr>
          </a:p>
          <a:p>
            <a:pPr>
              <a:lnSpc>
                <a:spcPct val="150000"/>
              </a:lnSpc>
            </a:pPr>
            <a:r>
              <a:rPr kumimoji="1" lang="zh-TW" altLang="en-US" sz="1400" dirty="0">
                <a:latin typeface="+mn-ea"/>
              </a:rPr>
              <a:t>善款查询不限于特定金融渠道</a:t>
            </a:r>
            <a:endParaRPr kumimoji="1" lang="en-US" altLang="zh-TW" dirty="0">
              <a:latin typeface="+mn-ea"/>
            </a:endParaRPr>
          </a:p>
        </p:txBody>
      </p:sp>
      <p:sp>
        <p:nvSpPr>
          <p:cNvPr id="69" name="文字方塊 68">
            <a:extLst>
              <a:ext uri="{FF2B5EF4-FFF2-40B4-BE49-F238E27FC236}">
                <a16:creationId xmlns:a16="http://schemas.microsoft.com/office/drawing/2014/main" id="{0738E00F-86C4-484F-AFBB-79CA3B8A7B27}"/>
              </a:ext>
            </a:extLst>
          </p:cNvPr>
          <p:cNvSpPr txBox="1"/>
          <p:nvPr/>
        </p:nvSpPr>
        <p:spPr>
          <a:xfrm>
            <a:off x="8291983" y="5516913"/>
            <a:ext cx="2106678" cy="318761"/>
          </a:xfrm>
          <a:prstGeom prst="rect">
            <a:avLst/>
          </a:prstGeom>
          <a:noFill/>
        </p:spPr>
        <p:txBody>
          <a:bodyPr wrap="square" rtlCol="0">
            <a:spAutoFit/>
          </a:bodyPr>
          <a:lstStyle/>
          <a:p>
            <a:r>
              <a:rPr kumimoji="1" lang="zh-TW" altLang="en-US" sz="1400" dirty="0">
                <a:latin typeface="+mn-ea"/>
              </a:rPr>
              <a:t>善款查询限于支付宝</a:t>
            </a:r>
            <a:endParaRPr kumimoji="1" lang="en-US" altLang="zh-TW" sz="1400" dirty="0">
              <a:latin typeface="+mn-ea"/>
            </a:endParaRPr>
          </a:p>
        </p:txBody>
      </p:sp>
      <p:sp>
        <p:nvSpPr>
          <p:cNvPr id="70" name="文字方塊 69">
            <a:extLst>
              <a:ext uri="{FF2B5EF4-FFF2-40B4-BE49-F238E27FC236}">
                <a16:creationId xmlns:a16="http://schemas.microsoft.com/office/drawing/2014/main" id="{1ECD84BE-A5AB-BC46-975F-D269C8372F7C}"/>
              </a:ext>
            </a:extLst>
          </p:cNvPr>
          <p:cNvSpPr txBox="1"/>
          <p:nvPr/>
        </p:nvSpPr>
        <p:spPr>
          <a:xfrm>
            <a:off x="8281249" y="5858313"/>
            <a:ext cx="3320883" cy="1023742"/>
          </a:xfrm>
          <a:prstGeom prst="rect">
            <a:avLst/>
          </a:prstGeom>
          <a:noFill/>
        </p:spPr>
        <p:txBody>
          <a:bodyPr wrap="square" rtlCol="0">
            <a:spAutoFit/>
          </a:bodyPr>
          <a:lstStyle/>
          <a:p>
            <a:pPr>
              <a:lnSpc>
                <a:spcPct val="150000"/>
              </a:lnSpc>
            </a:pPr>
            <a:r>
              <a:rPr kumimoji="1" lang="zh-TW" altLang="en-US" sz="1400" dirty="0">
                <a:latin typeface="+mn-ea"/>
              </a:rPr>
              <a:t>附属于高流量平台</a:t>
            </a:r>
            <a:endParaRPr kumimoji="1" lang="en-US" altLang="zh-TW" sz="1400" dirty="0">
              <a:latin typeface="+mn-ea"/>
            </a:endParaRPr>
          </a:p>
          <a:p>
            <a:pPr>
              <a:lnSpc>
                <a:spcPct val="150000"/>
              </a:lnSpc>
            </a:pPr>
            <a:r>
              <a:rPr kumimoji="1" lang="zh-TW" altLang="en-US" sz="1400" dirty="0">
                <a:latin typeface="+mn-ea"/>
              </a:rPr>
              <a:t>追溯到善款入帐流程</a:t>
            </a:r>
            <a:endParaRPr kumimoji="1" lang="en-US" altLang="zh-TW" sz="1400" dirty="0">
              <a:latin typeface="+mn-ea"/>
            </a:endParaRPr>
          </a:p>
          <a:p>
            <a:pPr>
              <a:lnSpc>
                <a:spcPct val="150000"/>
              </a:lnSpc>
            </a:pPr>
            <a:r>
              <a:rPr kumimoji="1" lang="zh-TW" altLang="en-US" sz="1400" dirty="0">
                <a:latin typeface="+mn-ea"/>
              </a:rPr>
              <a:t>搭建小程序</a:t>
            </a:r>
            <a:endParaRPr kumimoji="1" lang="en-US" altLang="zh-TW" sz="1400" dirty="0">
              <a:latin typeface="+mn-ea"/>
            </a:endParaRPr>
          </a:p>
        </p:txBody>
      </p:sp>
      <p:sp>
        <p:nvSpPr>
          <p:cNvPr id="71" name="Freeform 222">
            <a:extLst>
              <a:ext uri="{FF2B5EF4-FFF2-40B4-BE49-F238E27FC236}">
                <a16:creationId xmlns:a16="http://schemas.microsoft.com/office/drawing/2014/main" id="{5DF05824-B89E-3446-9436-3044C1D65D13}"/>
              </a:ext>
            </a:extLst>
          </p:cNvPr>
          <p:cNvSpPr>
            <a:spLocks noEditPoints="1"/>
          </p:cNvSpPr>
          <p:nvPr/>
        </p:nvSpPr>
        <p:spPr bwMode="auto">
          <a:xfrm>
            <a:off x="7985802" y="2325463"/>
            <a:ext cx="194070" cy="19497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00B050"/>
          </a:solidFill>
          <a:ln>
            <a:noFill/>
          </a:ln>
        </p:spPr>
        <p:txBody>
          <a:bodyPr vert="horz" wrap="square" lIns="109710" tIns="54855" rIns="109710" bIns="54855" numCol="1" anchor="t" anchorCtr="0" compatLnSpc="1">
            <a:prstTxWarp prst="textNoShape">
              <a:avLst/>
            </a:prstTxWarp>
          </a:bodyPr>
          <a:lstStyle/>
          <a:p>
            <a:endParaRPr lang="en-US" sz="900" dirty="0">
              <a:latin typeface="+mn-ea"/>
              <a:cs typeface="+mn-ea"/>
              <a:sym typeface="+mn-lt"/>
            </a:endParaRPr>
          </a:p>
        </p:txBody>
      </p:sp>
      <p:sp>
        <p:nvSpPr>
          <p:cNvPr id="78" name="文字方塊 77">
            <a:extLst>
              <a:ext uri="{FF2B5EF4-FFF2-40B4-BE49-F238E27FC236}">
                <a16:creationId xmlns:a16="http://schemas.microsoft.com/office/drawing/2014/main" id="{AA399661-0A7F-904D-B28B-161CCA754A76}"/>
              </a:ext>
            </a:extLst>
          </p:cNvPr>
          <p:cNvSpPr txBox="1"/>
          <p:nvPr/>
        </p:nvSpPr>
        <p:spPr>
          <a:xfrm>
            <a:off x="8096518" y="2943295"/>
            <a:ext cx="184731" cy="369332"/>
          </a:xfrm>
          <a:prstGeom prst="rect">
            <a:avLst/>
          </a:prstGeom>
          <a:noFill/>
        </p:spPr>
        <p:txBody>
          <a:bodyPr wrap="none" rtlCol="0">
            <a:spAutoFit/>
          </a:bodyPr>
          <a:lstStyle/>
          <a:p>
            <a:endParaRPr kumimoji="1" lang="zh-TW" altLang="en-US" dirty="0">
              <a:latin typeface="+mn-ea"/>
            </a:endParaRPr>
          </a:p>
        </p:txBody>
      </p:sp>
      <p:sp>
        <p:nvSpPr>
          <p:cNvPr id="83" name="Freeform 222">
            <a:extLst>
              <a:ext uri="{FF2B5EF4-FFF2-40B4-BE49-F238E27FC236}">
                <a16:creationId xmlns:a16="http://schemas.microsoft.com/office/drawing/2014/main" id="{6726C0FB-84B1-6D4B-BDE8-6E17EE55C035}"/>
              </a:ext>
            </a:extLst>
          </p:cNvPr>
          <p:cNvSpPr>
            <a:spLocks noEditPoints="1"/>
          </p:cNvSpPr>
          <p:nvPr/>
        </p:nvSpPr>
        <p:spPr bwMode="auto">
          <a:xfrm>
            <a:off x="7984792" y="4896706"/>
            <a:ext cx="194070" cy="19497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00B050"/>
          </a:solidFill>
          <a:ln>
            <a:noFill/>
          </a:ln>
        </p:spPr>
        <p:txBody>
          <a:bodyPr vert="horz" wrap="square" lIns="109710" tIns="54855" rIns="109710" bIns="54855" numCol="1" anchor="t" anchorCtr="0" compatLnSpc="1">
            <a:prstTxWarp prst="textNoShape">
              <a:avLst/>
            </a:prstTxWarp>
          </a:bodyPr>
          <a:lstStyle/>
          <a:p>
            <a:endParaRPr lang="en-US" sz="900" dirty="0">
              <a:latin typeface="+mn-ea"/>
              <a:cs typeface="+mn-ea"/>
              <a:sym typeface="+mn-lt"/>
            </a:endParaRPr>
          </a:p>
        </p:txBody>
      </p:sp>
      <p:sp>
        <p:nvSpPr>
          <p:cNvPr id="84" name="Freeform 222">
            <a:extLst>
              <a:ext uri="{FF2B5EF4-FFF2-40B4-BE49-F238E27FC236}">
                <a16:creationId xmlns:a16="http://schemas.microsoft.com/office/drawing/2014/main" id="{7EFE3B20-0782-6C49-A534-C3A7BA07CBD4}"/>
              </a:ext>
            </a:extLst>
          </p:cNvPr>
          <p:cNvSpPr>
            <a:spLocks noEditPoints="1"/>
          </p:cNvSpPr>
          <p:nvPr/>
        </p:nvSpPr>
        <p:spPr bwMode="auto">
          <a:xfrm>
            <a:off x="7984792" y="6010895"/>
            <a:ext cx="194070" cy="19497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00B050"/>
          </a:solidFill>
          <a:ln>
            <a:noFill/>
          </a:ln>
        </p:spPr>
        <p:txBody>
          <a:bodyPr vert="horz" wrap="square" lIns="109710" tIns="54855" rIns="109710" bIns="54855" numCol="1" anchor="t" anchorCtr="0" compatLnSpc="1">
            <a:prstTxWarp prst="textNoShape">
              <a:avLst/>
            </a:prstTxWarp>
          </a:bodyPr>
          <a:lstStyle/>
          <a:p>
            <a:endParaRPr lang="en-US" sz="900" dirty="0">
              <a:latin typeface="+mn-ea"/>
              <a:cs typeface="+mn-ea"/>
              <a:sym typeface="+mn-lt"/>
            </a:endParaRPr>
          </a:p>
        </p:txBody>
      </p:sp>
      <p:sp>
        <p:nvSpPr>
          <p:cNvPr id="92" name="Freeform 857">
            <a:extLst>
              <a:ext uri="{FF2B5EF4-FFF2-40B4-BE49-F238E27FC236}">
                <a16:creationId xmlns:a16="http://schemas.microsoft.com/office/drawing/2014/main" id="{46CD21B2-2CF0-FF48-BA32-0C192861093B}"/>
              </a:ext>
            </a:extLst>
          </p:cNvPr>
          <p:cNvSpPr>
            <a:spLocks noEditPoints="1"/>
          </p:cNvSpPr>
          <p:nvPr/>
        </p:nvSpPr>
        <p:spPr bwMode="auto">
          <a:xfrm>
            <a:off x="7983936" y="5583911"/>
            <a:ext cx="194926" cy="194977"/>
          </a:xfrm>
          <a:custGeom>
            <a:avLst/>
            <a:gdLst>
              <a:gd name="T0" fmla="*/ 215 w 430"/>
              <a:gd name="T1" fmla="*/ 0 h 430"/>
              <a:gd name="T2" fmla="*/ 0 w 430"/>
              <a:gd name="T3" fmla="*/ 215 h 430"/>
              <a:gd name="T4" fmla="*/ 215 w 430"/>
              <a:gd name="T5" fmla="*/ 430 h 430"/>
              <a:gd name="T6" fmla="*/ 430 w 430"/>
              <a:gd name="T7" fmla="*/ 215 h 430"/>
              <a:gd name="T8" fmla="*/ 215 w 430"/>
              <a:gd name="T9" fmla="*/ 0 h 430"/>
              <a:gd name="T10" fmla="*/ 259 w 430"/>
              <a:gd name="T11" fmla="*/ 215 h 430"/>
              <a:gd name="T12" fmla="*/ 338 w 430"/>
              <a:gd name="T13" fmla="*/ 293 h 430"/>
              <a:gd name="T14" fmla="*/ 293 w 430"/>
              <a:gd name="T15" fmla="*/ 338 h 430"/>
              <a:gd name="T16" fmla="*/ 215 w 430"/>
              <a:gd name="T17" fmla="*/ 259 h 430"/>
              <a:gd name="T18" fmla="*/ 137 w 430"/>
              <a:gd name="T19" fmla="*/ 338 h 430"/>
              <a:gd name="T20" fmla="*/ 92 w 430"/>
              <a:gd name="T21" fmla="*/ 293 h 430"/>
              <a:gd name="T22" fmla="*/ 171 w 430"/>
              <a:gd name="T23" fmla="*/ 215 h 430"/>
              <a:gd name="T24" fmla="*/ 92 w 430"/>
              <a:gd name="T25" fmla="*/ 137 h 430"/>
              <a:gd name="T26" fmla="*/ 137 w 430"/>
              <a:gd name="T27" fmla="*/ 92 h 430"/>
              <a:gd name="T28" fmla="*/ 215 w 430"/>
              <a:gd name="T29" fmla="*/ 171 h 430"/>
              <a:gd name="T30" fmla="*/ 293 w 430"/>
              <a:gd name="T31" fmla="*/ 92 h 430"/>
              <a:gd name="T32" fmla="*/ 338 w 430"/>
              <a:gd name="T33" fmla="*/ 137 h 430"/>
              <a:gd name="T34" fmla="*/ 259 w 430"/>
              <a:gd name="T35" fmla="*/ 215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0" h="430">
                <a:moveTo>
                  <a:pt x="215" y="0"/>
                </a:moveTo>
                <a:cubicBezTo>
                  <a:pt x="96" y="0"/>
                  <a:pt x="0" y="96"/>
                  <a:pt x="0" y="215"/>
                </a:cubicBezTo>
                <a:cubicBezTo>
                  <a:pt x="0" y="334"/>
                  <a:pt x="96" y="430"/>
                  <a:pt x="215" y="430"/>
                </a:cubicBezTo>
                <a:cubicBezTo>
                  <a:pt x="334" y="430"/>
                  <a:pt x="430" y="334"/>
                  <a:pt x="430" y="215"/>
                </a:cubicBezTo>
                <a:cubicBezTo>
                  <a:pt x="430" y="96"/>
                  <a:pt x="334" y="0"/>
                  <a:pt x="215" y="0"/>
                </a:cubicBezTo>
                <a:close/>
                <a:moveTo>
                  <a:pt x="259" y="215"/>
                </a:moveTo>
                <a:cubicBezTo>
                  <a:pt x="338" y="293"/>
                  <a:pt x="338" y="293"/>
                  <a:pt x="338" y="293"/>
                </a:cubicBezTo>
                <a:cubicBezTo>
                  <a:pt x="293" y="338"/>
                  <a:pt x="293" y="338"/>
                  <a:pt x="293" y="338"/>
                </a:cubicBezTo>
                <a:cubicBezTo>
                  <a:pt x="215" y="259"/>
                  <a:pt x="215" y="259"/>
                  <a:pt x="215" y="259"/>
                </a:cubicBezTo>
                <a:cubicBezTo>
                  <a:pt x="137" y="338"/>
                  <a:pt x="137" y="338"/>
                  <a:pt x="137" y="338"/>
                </a:cubicBezTo>
                <a:cubicBezTo>
                  <a:pt x="92" y="293"/>
                  <a:pt x="92" y="293"/>
                  <a:pt x="92" y="293"/>
                </a:cubicBezTo>
                <a:cubicBezTo>
                  <a:pt x="171" y="215"/>
                  <a:pt x="171" y="215"/>
                  <a:pt x="171" y="215"/>
                </a:cubicBezTo>
                <a:cubicBezTo>
                  <a:pt x="92" y="137"/>
                  <a:pt x="92" y="137"/>
                  <a:pt x="92" y="137"/>
                </a:cubicBezTo>
                <a:cubicBezTo>
                  <a:pt x="137" y="92"/>
                  <a:pt x="137" y="92"/>
                  <a:pt x="137" y="92"/>
                </a:cubicBezTo>
                <a:cubicBezTo>
                  <a:pt x="215" y="171"/>
                  <a:pt x="215" y="171"/>
                  <a:pt x="215" y="171"/>
                </a:cubicBezTo>
                <a:cubicBezTo>
                  <a:pt x="293" y="92"/>
                  <a:pt x="293" y="92"/>
                  <a:pt x="293" y="92"/>
                </a:cubicBezTo>
                <a:cubicBezTo>
                  <a:pt x="338" y="137"/>
                  <a:pt x="338" y="137"/>
                  <a:pt x="338" y="137"/>
                </a:cubicBezTo>
                <a:cubicBezTo>
                  <a:pt x="259" y="215"/>
                  <a:pt x="259" y="215"/>
                  <a:pt x="259" y="215"/>
                </a:cubicBezTo>
                <a:close/>
              </a:path>
            </a:pathLst>
          </a:custGeom>
          <a:solidFill>
            <a:schemeClr val="accent4"/>
          </a:solidFill>
          <a:ln>
            <a:noFill/>
          </a:ln>
        </p:spPr>
        <p:txBody>
          <a:bodyPr vert="horz" wrap="square" lIns="109710" tIns="54855" rIns="109710" bIns="54855" numCol="1" anchor="t" anchorCtr="0" compatLnSpc="1">
            <a:prstTxWarp prst="textNoShape">
              <a:avLst/>
            </a:prstTxWarp>
          </a:bodyPr>
          <a:lstStyle/>
          <a:p>
            <a:endParaRPr lang="en-US" sz="900" dirty="0">
              <a:latin typeface="+mn-ea"/>
              <a:cs typeface="+mn-ea"/>
              <a:sym typeface="+mn-lt"/>
            </a:endParaRPr>
          </a:p>
        </p:txBody>
      </p:sp>
      <p:pic>
        <p:nvPicPr>
          <p:cNvPr id="16" name="圖片 15">
            <a:extLst>
              <a:ext uri="{FF2B5EF4-FFF2-40B4-BE49-F238E27FC236}">
                <a16:creationId xmlns:a16="http://schemas.microsoft.com/office/drawing/2014/main" id="{4129E8B0-D76D-EA44-84A7-0F99582276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540" y="3964441"/>
            <a:ext cx="1625600" cy="635000"/>
          </a:xfrm>
          <a:prstGeom prst="rect">
            <a:avLst/>
          </a:prstGeom>
        </p:spPr>
      </p:pic>
      <p:pic>
        <p:nvPicPr>
          <p:cNvPr id="17" name="圖片 16">
            <a:extLst>
              <a:ext uri="{FF2B5EF4-FFF2-40B4-BE49-F238E27FC236}">
                <a16:creationId xmlns:a16="http://schemas.microsoft.com/office/drawing/2014/main" id="{A47637D8-ABDA-BE41-B4A0-79664B43ACC1}"/>
              </a:ext>
            </a:extLst>
          </p:cNvPr>
          <p:cNvPicPr>
            <a:picLocks noChangeAspect="1"/>
          </p:cNvPicPr>
          <p:nvPr/>
        </p:nvPicPr>
        <p:blipFill rotWithShape="1">
          <a:blip r:embed="rId4"/>
          <a:srcRect t="20537" b="26563"/>
          <a:stretch/>
        </p:blipFill>
        <p:spPr>
          <a:xfrm>
            <a:off x="396291" y="5931562"/>
            <a:ext cx="1701800" cy="665102"/>
          </a:xfrm>
          <a:prstGeom prst="rect">
            <a:avLst/>
          </a:prstGeom>
        </p:spPr>
      </p:pic>
      <p:sp>
        <p:nvSpPr>
          <p:cNvPr id="102" name="矩形 101">
            <a:extLst>
              <a:ext uri="{FF2B5EF4-FFF2-40B4-BE49-F238E27FC236}">
                <a16:creationId xmlns:a16="http://schemas.microsoft.com/office/drawing/2014/main" id="{2470762F-9701-6F41-A0C9-44DB93EF8E6C}"/>
              </a:ext>
            </a:extLst>
          </p:cNvPr>
          <p:cNvSpPr/>
          <p:nvPr/>
        </p:nvSpPr>
        <p:spPr>
          <a:xfrm>
            <a:off x="0" y="341066"/>
            <a:ext cx="202044" cy="586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mn-ea"/>
            </a:endParaRPr>
          </a:p>
        </p:txBody>
      </p:sp>
      <p:sp>
        <p:nvSpPr>
          <p:cNvPr id="103" name="矩形 102">
            <a:extLst>
              <a:ext uri="{FF2B5EF4-FFF2-40B4-BE49-F238E27FC236}">
                <a16:creationId xmlns:a16="http://schemas.microsoft.com/office/drawing/2014/main" id="{B28EEC71-C938-284D-B74C-26F251614A05}"/>
              </a:ext>
            </a:extLst>
          </p:cNvPr>
          <p:cNvSpPr/>
          <p:nvPr/>
        </p:nvSpPr>
        <p:spPr>
          <a:xfrm flipH="1">
            <a:off x="249486" y="341066"/>
            <a:ext cx="45719" cy="591201"/>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n-ea"/>
            </a:endParaRPr>
          </a:p>
        </p:txBody>
      </p:sp>
      <p:pic>
        <p:nvPicPr>
          <p:cNvPr id="48" name="圖片 47">
            <a:extLst>
              <a:ext uri="{FF2B5EF4-FFF2-40B4-BE49-F238E27FC236}">
                <a16:creationId xmlns:a16="http://schemas.microsoft.com/office/drawing/2014/main" id="{517A3D62-8D9C-CB40-8FC4-6C348DA985CC}"/>
              </a:ext>
            </a:extLst>
          </p:cNvPr>
          <p:cNvPicPr>
            <a:picLocks noChangeAspect="1"/>
          </p:cNvPicPr>
          <p:nvPr/>
        </p:nvPicPr>
        <p:blipFill>
          <a:blip r:embed="rId5"/>
          <a:stretch>
            <a:fillRect/>
          </a:stretch>
        </p:blipFill>
        <p:spPr>
          <a:xfrm>
            <a:off x="170163" y="2091823"/>
            <a:ext cx="1902757" cy="435427"/>
          </a:xfrm>
          <a:prstGeom prst="rect">
            <a:avLst/>
          </a:prstGeom>
        </p:spPr>
      </p:pic>
      <p:sp>
        <p:nvSpPr>
          <p:cNvPr id="50" name="Freeform 222">
            <a:extLst>
              <a:ext uri="{FF2B5EF4-FFF2-40B4-BE49-F238E27FC236}">
                <a16:creationId xmlns:a16="http://schemas.microsoft.com/office/drawing/2014/main" id="{3685ECA5-C467-2B42-B2C5-2A30B25B705F}"/>
              </a:ext>
            </a:extLst>
          </p:cNvPr>
          <p:cNvSpPr>
            <a:spLocks noEditPoints="1"/>
          </p:cNvSpPr>
          <p:nvPr/>
        </p:nvSpPr>
        <p:spPr bwMode="auto">
          <a:xfrm>
            <a:off x="7984853" y="2644385"/>
            <a:ext cx="194070" cy="19497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00B050"/>
          </a:solidFill>
          <a:ln>
            <a:noFill/>
          </a:ln>
        </p:spPr>
        <p:txBody>
          <a:bodyPr vert="horz" wrap="square" lIns="109710" tIns="54855" rIns="109710" bIns="54855" numCol="1" anchor="t" anchorCtr="0" compatLnSpc="1">
            <a:prstTxWarp prst="textNoShape">
              <a:avLst/>
            </a:prstTxWarp>
          </a:bodyPr>
          <a:lstStyle/>
          <a:p>
            <a:endParaRPr lang="en-US" sz="900" dirty="0">
              <a:latin typeface="+mn-ea"/>
              <a:cs typeface="+mn-ea"/>
              <a:sym typeface="+mn-lt"/>
            </a:endParaRPr>
          </a:p>
        </p:txBody>
      </p:sp>
      <p:sp>
        <p:nvSpPr>
          <p:cNvPr id="51" name="Freeform 222">
            <a:extLst>
              <a:ext uri="{FF2B5EF4-FFF2-40B4-BE49-F238E27FC236}">
                <a16:creationId xmlns:a16="http://schemas.microsoft.com/office/drawing/2014/main" id="{227ADAA2-EF00-4047-92EB-7DB0858FCC1D}"/>
              </a:ext>
            </a:extLst>
          </p:cNvPr>
          <p:cNvSpPr>
            <a:spLocks noEditPoints="1"/>
          </p:cNvSpPr>
          <p:nvPr/>
        </p:nvSpPr>
        <p:spPr bwMode="auto">
          <a:xfrm>
            <a:off x="7985124" y="2963388"/>
            <a:ext cx="194070" cy="19497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00B050"/>
          </a:solidFill>
          <a:ln>
            <a:noFill/>
          </a:ln>
        </p:spPr>
        <p:txBody>
          <a:bodyPr vert="horz" wrap="square" lIns="109710" tIns="54855" rIns="109710" bIns="54855" numCol="1" anchor="t" anchorCtr="0" compatLnSpc="1">
            <a:prstTxWarp prst="textNoShape">
              <a:avLst/>
            </a:prstTxWarp>
          </a:bodyPr>
          <a:lstStyle/>
          <a:p>
            <a:endParaRPr lang="en-US" sz="900" dirty="0">
              <a:latin typeface="+mn-ea"/>
              <a:cs typeface="+mn-ea"/>
              <a:sym typeface="+mn-lt"/>
            </a:endParaRPr>
          </a:p>
        </p:txBody>
      </p:sp>
      <p:sp>
        <p:nvSpPr>
          <p:cNvPr id="53" name="Freeform 857">
            <a:extLst>
              <a:ext uri="{FF2B5EF4-FFF2-40B4-BE49-F238E27FC236}">
                <a16:creationId xmlns:a16="http://schemas.microsoft.com/office/drawing/2014/main" id="{B28FE8DB-CAEF-D541-A34C-D6F5D045D810}"/>
              </a:ext>
            </a:extLst>
          </p:cNvPr>
          <p:cNvSpPr>
            <a:spLocks noEditPoints="1"/>
          </p:cNvSpPr>
          <p:nvPr/>
        </p:nvSpPr>
        <p:spPr bwMode="auto">
          <a:xfrm>
            <a:off x="7984853" y="1882658"/>
            <a:ext cx="194926" cy="194977"/>
          </a:xfrm>
          <a:custGeom>
            <a:avLst/>
            <a:gdLst>
              <a:gd name="T0" fmla="*/ 215 w 430"/>
              <a:gd name="T1" fmla="*/ 0 h 430"/>
              <a:gd name="T2" fmla="*/ 0 w 430"/>
              <a:gd name="T3" fmla="*/ 215 h 430"/>
              <a:gd name="T4" fmla="*/ 215 w 430"/>
              <a:gd name="T5" fmla="*/ 430 h 430"/>
              <a:gd name="T6" fmla="*/ 430 w 430"/>
              <a:gd name="T7" fmla="*/ 215 h 430"/>
              <a:gd name="T8" fmla="*/ 215 w 430"/>
              <a:gd name="T9" fmla="*/ 0 h 430"/>
              <a:gd name="T10" fmla="*/ 259 w 430"/>
              <a:gd name="T11" fmla="*/ 215 h 430"/>
              <a:gd name="T12" fmla="*/ 338 w 430"/>
              <a:gd name="T13" fmla="*/ 293 h 430"/>
              <a:gd name="T14" fmla="*/ 293 w 430"/>
              <a:gd name="T15" fmla="*/ 338 h 430"/>
              <a:gd name="T16" fmla="*/ 215 w 430"/>
              <a:gd name="T17" fmla="*/ 259 h 430"/>
              <a:gd name="T18" fmla="*/ 137 w 430"/>
              <a:gd name="T19" fmla="*/ 338 h 430"/>
              <a:gd name="T20" fmla="*/ 92 w 430"/>
              <a:gd name="T21" fmla="*/ 293 h 430"/>
              <a:gd name="T22" fmla="*/ 171 w 430"/>
              <a:gd name="T23" fmla="*/ 215 h 430"/>
              <a:gd name="T24" fmla="*/ 92 w 430"/>
              <a:gd name="T25" fmla="*/ 137 h 430"/>
              <a:gd name="T26" fmla="*/ 137 w 430"/>
              <a:gd name="T27" fmla="*/ 92 h 430"/>
              <a:gd name="T28" fmla="*/ 215 w 430"/>
              <a:gd name="T29" fmla="*/ 171 h 430"/>
              <a:gd name="T30" fmla="*/ 293 w 430"/>
              <a:gd name="T31" fmla="*/ 92 h 430"/>
              <a:gd name="T32" fmla="*/ 338 w 430"/>
              <a:gd name="T33" fmla="*/ 137 h 430"/>
              <a:gd name="T34" fmla="*/ 259 w 430"/>
              <a:gd name="T35" fmla="*/ 215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0" h="430">
                <a:moveTo>
                  <a:pt x="215" y="0"/>
                </a:moveTo>
                <a:cubicBezTo>
                  <a:pt x="96" y="0"/>
                  <a:pt x="0" y="96"/>
                  <a:pt x="0" y="215"/>
                </a:cubicBezTo>
                <a:cubicBezTo>
                  <a:pt x="0" y="334"/>
                  <a:pt x="96" y="430"/>
                  <a:pt x="215" y="430"/>
                </a:cubicBezTo>
                <a:cubicBezTo>
                  <a:pt x="334" y="430"/>
                  <a:pt x="430" y="334"/>
                  <a:pt x="430" y="215"/>
                </a:cubicBezTo>
                <a:cubicBezTo>
                  <a:pt x="430" y="96"/>
                  <a:pt x="334" y="0"/>
                  <a:pt x="215" y="0"/>
                </a:cubicBezTo>
                <a:close/>
                <a:moveTo>
                  <a:pt x="259" y="215"/>
                </a:moveTo>
                <a:cubicBezTo>
                  <a:pt x="338" y="293"/>
                  <a:pt x="338" y="293"/>
                  <a:pt x="338" y="293"/>
                </a:cubicBezTo>
                <a:cubicBezTo>
                  <a:pt x="293" y="338"/>
                  <a:pt x="293" y="338"/>
                  <a:pt x="293" y="338"/>
                </a:cubicBezTo>
                <a:cubicBezTo>
                  <a:pt x="215" y="259"/>
                  <a:pt x="215" y="259"/>
                  <a:pt x="215" y="259"/>
                </a:cubicBezTo>
                <a:cubicBezTo>
                  <a:pt x="137" y="338"/>
                  <a:pt x="137" y="338"/>
                  <a:pt x="137" y="338"/>
                </a:cubicBezTo>
                <a:cubicBezTo>
                  <a:pt x="92" y="293"/>
                  <a:pt x="92" y="293"/>
                  <a:pt x="92" y="293"/>
                </a:cubicBezTo>
                <a:cubicBezTo>
                  <a:pt x="171" y="215"/>
                  <a:pt x="171" y="215"/>
                  <a:pt x="171" y="215"/>
                </a:cubicBezTo>
                <a:cubicBezTo>
                  <a:pt x="92" y="137"/>
                  <a:pt x="92" y="137"/>
                  <a:pt x="92" y="137"/>
                </a:cubicBezTo>
                <a:cubicBezTo>
                  <a:pt x="137" y="92"/>
                  <a:pt x="137" y="92"/>
                  <a:pt x="137" y="92"/>
                </a:cubicBezTo>
                <a:cubicBezTo>
                  <a:pt x="215" y="171"/>
                  <a:pt x="215" y="171"/>
                  <a:pt x="215" y="171"/>
                </a:cubicBezTo>
                <a:cubicBezTo>
                  <a:pt x="293" y="92"/>
                  <a:pt x="293" y="92"/>
                  <a:pt x="293" y="92"/>
                </a:cubicBezTo>
                <a:cubicBezTo>
                  <a:pt x="338" y="137"/>
                  <a:pt x="338" y="137"/>
                  <a:pt x="338" y="137"/>
                </a:cubicBezTo>
                <a:cubicBezTo>
                  <a:pt x="259" y="215"/>
                  <a:pt x="259" y="215"/>
                  <a:pt x="259" y="215"/>
                </a:cubicBezTo>
                <a:close/>
              </a:path>
            </a:pathLst>
          </a:custGeom>
          <a:solidFill>
            <a:schemeClr val="accent4"/>
          </a:solidFill>
          <a:ln>
            <a:noFill/>
          </a:ln>
        </p:spPr>
        <p:txBody>
          <a:bodyPr vert="horz" wrap="square" lIns="109710" tIns="54855" rIns="109710" bIns="54855" numCol="1" anchor="t" anchorCtr="0" compatLnSpc="1">
            <a:prstTxWarp prst="textNoShape">
              <a:avLst/>
            </a:prstTxWarp>
          </a:bodyPr>
          <a:lstStyle/>
          <a:p>
            <a:endParaRPr lang="en-US" sz="900" dirty="0">
              <a:latin typeface="+mn-ea"/>
              <a:cs typeface="+mn-ea"/>
              <a:sym typeface="+mn-lt"/>
            </a:endParaRPr>
          </a:p>
        </p:txBody>
      </p:sp>
      <p:sp>
        <p:nvSpPr>
          <p:cNvPr id="55" name="Freeform 222">
            <a:extLst>
              <a:ext uri="{FF2B5EF4-FFF2-40B4-BE49-F238E27FC236}">
                <a16:creationId xmlns:a16="http://schemas.microsoft.com/office/drawing/2014/main" id="{D58A4CAC-482B-0240-99A0-3046883C3F48}"/>
              </a:ext>
            </a:extLst>
          </p:cNvPr>
          <p:cNvSpPr>
            <a:spLocks noEditPoints="1"/>
          </p:cNvSpPr>
          <p:nvPr/>
        </p:nvSpPr>
        <p:spPr bwMode="auto">
          <a:xfrm>
            <a:off x="7984792" y="6316032"/>
            <a:ext cx="194070" cy="19497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00B050"/>
          </a:solidFill>
          <a:ln>
            <a:noFill/>
          </a:ln>
        </p:spPr>
        <p:txBody>
          <a:bodyPr vert="horz" wrap="square" lIns="109710" tIns="54855" rIns="109710" bIns="54855" numCol="1" anchor="t" anchorCtr="0" compatLnSpc="1">
            <a:prstTxWarp prst="textNoShape">
              <a:avLst/>
            </a:prstTxWarp>
          </a:bodyPr>
          <a:lstStyle/>
          <a:p>
            <a:endParaRPr lang="en-US" sz="900" dirty="0">
              <a:latin typeface="+mn-ea"/>
              <a:cs typeface="+mn-ea"/>
              <a:sym typeface="+mn-lt"/>
            </a:endParaRPr>
          </a:p>
        </p:txBody>
      </p:sp>
      <p:sp>
        <p:nvSpPr>
          <p:cNvPr id="58" name="Freeform 222">
            <a:extLst>
              <a:ext uri="{FF2B5EF4-FFF2-40B4-BE49-F238E27FC236}">
                <a16:creationId xmlns:a16="http://schemas.microsoft.com/office/drawing/2014/main" id="{C2003A5D-B9E8-9747-8EF0-5D5C06DF1F18}"/>
              </a:ext>
            </a:extLst>
          </p:cNvPr>
          <p:cNvSpPr>
            <a:spLocks noEditPoints="1"/>
          </p:cNvSpPr>
          <p:nvPr/>
        </p:nvSpPr>
        <p:spPr bwMode="auto">
          <a:xfrm>
            <a:off x="7984792" y="6621169"/>
            <a:ext cx="194070" cy="19497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00B050"/>
          </a:solidFill>
          <a:ln>
            <a:noFill/>
          </a:ln>
        </p:spPr>
        <p:txBody>
          <a:bodyPr vert="horz" wrap="square" lIns="109710" tIns="54855" rIns="109710" bIns="54855" numCol="1" anchor="t" anchorCtr="0" compatLnSpc="1">
            <a:prstTxWarp prst="textNoShape">
              <a:avLst/>
            </a:prstTxWarp>
          </a:bodyPr>
          <a:lstStyle/>
          <a:p>
            <a:endParaRPr lang="en-US" sz="900" dirty="0">
              <a:latin typeface="+mn-ea"/>
              <a:cs typeface="+mn-ea"/>
              <a:sym typeface="+mn-lt"/>
            </a:endParaRPr>
          </a:p>
        </p:txBody>
      </p:sp>
      <p:sp>
        <p:nvSpPr>
          <p:cNvPr id="64" name="Freeform 857">
            <a:extLst>
              <a:ext uri="{FF2B5EF4-FFF2-40B4-BE49-F238E27FC236}">
                <a16:creationId xmlns:a16="http://schemas.microsoft.com/office/drawing/2014/main" id="{72719141-0959-2D41-8682-D54AD670CA22}"/>
              </a:ext>
            </a:extLst>
          </p:cNvPr>
          <p:cNvSpPr>
            <a:spLocks noEditPoints="1"/>
          </p:cNvSpPr>
          <p:nvPr/>
        </p:nvSpPr>
        <p:spPr bwMode="auto">
          <a:xfrm>
            <a:off x="7981598" y="3534832"/>
            <a:ext cx="194926" cy="194977"/>
          </a:xfrm>
          <a:custGeom>
            <a:avLst/>
            <a:gdLst>
              <a:gd name="T0" fmla="*/ 215 w 430"/>
              <a:gd name="T1" fmla="*/ 0 h 430"/>
              <a:gd name="T2" fmla="*/ 0 w 430"/>
              <a:gd name="T3" fmla="*/ 215 h 430"/>
              <a:gd name="T4" fmla="*/ 215 w 430"/>
              <a:gd name="T5" fmla="*/ 430 h 430"/>
              <a:gd name="T6" fmla="*/ 430 w 430"/>
              <a:gd name="T7" fmla="*/ 215 h 430"/>
              <a:gd name="T8" fmla="*/ 215 w 430"/>
              <a:gd name="T9" fmla="*/ 0 h 430"/>
              <a:gd name="T10" fmla="*/ 259 w 430"/>
              <a:gd name="T11" fmla="*/ 215 h 430"/>
              <a:gd name="T12" fmla="*/ 338 w 430"/>
              <a:gd name="T13" fmla="*/ 293 h 430"/>
              <a:gd name="T14" fmla="*/ 293 w 430"/>
              <a:gd name="T15" fmla="*/ 338 h 430"/>
              <a:gd name="T16" fmla="*/ 215 w 430"/>
              <a:gd name="T17" fmla="*/ 259 h 430"/>
              <a:gd name="T18" fmla="*/ 137 w 430"/>
              <a:gd name="T19" fmla="*/ 338 h 430"/>
              <a:gd name="T20" fmla="*/ 92 w 430"/>
              <a:gd name="T21" fmla="*/ 293 h 430"/>
              <a:gd name="T22" fmla="*/ 171 w 430"/>
              <a:gd name="T23" fmla="*/ 215 h 430"/>
              <a:gd name="T24" fmla="*/ 92 w 430"/>
              <a:gd name="T25" fmla="*/ 137 h 430"/>
              <a:gd name="T26" fmla="*/ 137 w 430"/>
              <a:gd name="T27" fmla="*/ 92 h 430"/>
              <a:gd name="T28" fmla="*/ 215 w 430"/>
              <a:gd name="T29" fmla="*/ 171 h 430"/>
              <a:gd name="T30" fmla="*/ 293 w 430"/>
              <a:gd name="T31" fmla="*/ 92 h 430"/>
              <a:gd name="T32" fmla="*/ 338 w 430"/>
              <a:gd name="T33" fmla="*/ 137 h 430"/>
              <a:gd name="T34" fmla="*/ 259 w 430"/>
              <a:gd name="T35" fmla="*/ 215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0" h="430">
                <a:moveTo>
                  <a:pt x="215" y="0"/>
                </a:moveTo>
                <a:cubicBezTo>
                  <a:pt x="96" y="0"/>
                  <a:pt x="0" y="96"/>
                  <a:pt x="0" y="215"/>
                </a:cubicBezTo>
                <a:cubicBezTo>
                  <a:pt x="0" y="334"/>
                  <a:pt x="96" y="430"/>
                  <a:pt x="215" y="430"/>
                </a:cubicBezTo>
                <a:cubicBezTo>
                  <a:pt x="334" y="430"/>
                  <a:pt x="430" y="334"/>
                  <a:pt x="430" y="215"/>
                </a:cubicBezTo>
                <a:cubicBezTo>
                  <a:pt x="430" y="96"/>
                  <a:pt x="334" y="0"/>
                  <a:pt x="215" y="0"/>
                </a:cubicBezTo>
                <a:close/>
                <a:moveTo>
                  <a:pt x="259" y="215"/>
                </a:moveTo>
                <a:cubicBezTo>
                  <a:pt x="338" y="293"/>
                  <a:pt x="338" y="293"/>
                  <a:pt x="338" y="293"/>
                </a:cubicBezTo>
                <a:cubicBezTo>
                  <a:pt x="293" y="338"/>
                  <a:pt x="293" y="338"/>
                  <a:pt x="293" y="338"/>
                </a:cubicBezTo>
                <a:cubicBezTo>
                  <a:pt x="215" y="259"/>
                  <a:pt x="215" y="259"/>
                  <a:pt x="215" y="259"/>
                </a:cubicBezTo>
                <a:cubicBezTo>
                  <a:pt x="137" y="338"/>
                  <a:pt x="137" y="338"/>
                  <a:pt x="137" y="338"/>
                </a:cubicBezTo>
                <a:cubicBezTo>
                  <a:pt x="92" y="293"/>
                  <a:pt x="92" y="293"/>
                  <a:pt x="92" y="293"/>
                </a:cubicBezTo>
                <a:cubicBezTo>
                  <a:pt x="171" y="215"/>
                  <a:pt x="171" y="215"/>
                  <a:pt x="171" y="215"/>
                </a:cubicBezTo>
                <a:cubicBezTo>
                  <a:pt x="92" y="137"/>
                  <a:pt x="92" y="137"/>
                  <a:pt x="92" y="137"/>
                </a:cubicBezTo>
                <a:cubicBezTo>
                  <a:pt x="137" y="92"/>
                  <a:pt x="137" y="92"/>
                  <a:pt x="137" y="92"/>
                </a:cubicBezTo>
                <a:cubicBezTo>
                  <a:pt x="215" y="171"/>
                  <a:pt x="215" y="171"/>
                  <a:pt x="215" y="171"/>
                </a:cubicBezTo>
                <a:cubicBezTo>
                  <a:pt x="293" y="92"/>
                  <a:pt x="293" y="92"/>
                  <a:pt x="293" y="92"/>
                </a:cubicBezTo>
                <a:cubicBezTo>
                  <a:pt x="338" y="137"/>
                  <a:pt x="338" y="137"/>
                  <a:pt x="338" y="137"/>
                </a:cubicBezTo>
                <a:cubicBezTo>
                  <a:pt x="259" y="215"/>
                  <a:pt x="259" y="215"/>
                  <a:pt x="259" y="215"/>
                </a:cubicBezTo>
                <a:close/>
              </a:path>
            </a:pathLst>
          </a:custGeom>
          <a:solidFill>
            <a:schemeClr val="accent4"/>
          </a:solidFill>
          <a:ln>
            <a:noFill/>
          </a:ln>
        </p:spPr>
        <p:txBody>
          <a:bodyPr vert="horz" wrap="square" lIns="109710" tIns="54855" rIns="109710" bIns="54855" numCol="1" anchor="t" anchorCtr="0" compatLnSpc="1">
            <a:prstTxWarp prst="textNoShape">
              <a:avLst/>
            </a:prstTxWarp>
          </a:bodyPr>
          <a:lstStyle/>
          <a:p>
            <a:endParaRPr lang="en-US" sz="900" dirty="0">
              <a:latin typeface="+mn-ea"/>
              <a:cs typeface="+mn-ea"/>
              <a:sym typeface="+mn-lt"/>
            </a:endParaRPr>
          </a:p>
        </p:txBody>
      </p:sp>
      <p:sp>
        <p:nvSpPr>
          <p:cNvPr id="73" name="Freeform 222">
            <a:extLst>
              <a:ext uri="{FF2B5EF4-FFF2-40B4-BE49-F238E27FC236}">
                <a16:creationId xmlns:a16="http://schemas.microsoft.com/office/drawing/2014/main" id="{103D13B2-24C1-2E4E-9826-F3B74CDC1E04}"/>
              </a:ext>
            </a:extLst>
          </p:cNvPr>
          <p:cNvSpPr>
            <a:spLocks noEditPoints="1"/>
          </p:cNvSpPr>
          <p:nvPr/>
        </p:nvSpPr>
        <p:spPr bwMode="auto">
          <a:xfrm>
            <a:off x="7976476" y="4253335"/>
            <a:ext cx="194070" cy="19497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00B050"/>
          </a:solidFill>
          <a:ln>
            <a:noFill/>
          </a:ln>
        </p:spPr>
        <p:txBody>
          <a:bodyPr vert="horz" wrap="square" lIns="109710" tIns="54855" rIns="109710" bIns="54855" numCol="1" anchor="t" anchorCtr="0" compatLnSpc="1">
            <a:prstTxWarp prst="textNoShape">
              <a:avLst/>
            </a:prstTxWarp>
          </a:bodyPr>
          <a:lstStyle/>
          <a:p>
            <a:endParaRPr lang="en-US" sz="900" dirty="0">
              <a:latin typeface="+mn-ea"/>
              <a:cs typeface="+mn-ea"/>
              <a:sym typeface="+mn-lt"/>
            </a:endParaRPr>
          </a:p>
        </p:txBody>
      </p:sp>
      <p:sp>
        <p:nvSpPr>
          <p:cNvPr id="74" name="Freeform 222">
            <a:extLst>
              <a:ext uri="{FF2B5EF4-FFF2-40B4-BE49-F238E27FC236}">
                <a16:creationId xmlns:a16="http://schemas.microsoft.com/office/drawing/2014/main" id="{9F8CD53E-A9A6-7347-817E-B56ED17BC3E4}"/>
              </a:ext>
            </a:extLst>
          </p:cNvPr>
          <p:cNvSpPr>
            <a:spLocks noEditPoints="1"/>
          </p:cNvSpPr>
          <p:nvPr/>
        </p:nvSpPr>
        <p:spPr bwMode="auto">
          <a:xfrm>
            <a:off x="7984792" y="4575020"/>
            <a:ext cx="194070" cy="19497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00B050"/>
          </a:solidFill>
          <a:ln>
            <a:noFill/>
          </a:ln>
        </p:spPr>
        <p:txBody>
          <a:bodyPr vert="horz" wrap="square" lIns="109710" tIns="54855" rIns="109710" bIns="54855" numCol="1" anchor="t" anchorCtr="0" compatLnSpc="1">
            <a:prstTxWarp prst="textNoShape">
              <a:avLst/>
            </a:prstTxWarp>
          </a:bodyPr>
          <a:lstStyle/>
          <a:p>
            <a:endParaRPr lang="en-US" sz="900" dirty="0">
              <a:latin typeface="+mn-ea"/>
              <a:cs typeface="+mn-ea"/>
              <a:sym typeface="+mn-lt"/>
            </a:endParaRPr>
          </a:p>
        </p:txBody>
      </p:sp>
      <p:sp>
        <p:nvSpPr>
          <p:cNvPr id="75" name="Freeform 857">
            <a:extLst>
              <a:ext uri="{FF2B5EF4-FFF2-40B4-BE49-F238E27FC236}">
                <a16:creationId xmlns:a16="http://schemas.microsoft.com/office/drawing/2014/main" id="{E55E4EFC-3F69-4B46-A55B-96BDE1786744}"/>
              </a:ext>
            </a:extLst>
          </p:cNvPr>
          <p:cNvSpPr>
            <a:spLocks noEditPoints="1"/>
          </p:cNvSpPr>
          <p:nvPr/>
        </p:nvSpPr>
        <p:spPr bwMode="auto">
          <a:xfrm>
            <a:off x="7989892" y="3846718"/>
            <a:ext cx="194926" cy="194977"/>
          </a:xfrm>
          <a:custGeom>
            <a:avLst/>
            <a:gdLst>
              <a:gd name="T0" fmla="*/ 215 w 430"/>
              <a:gd name="T1" fmla="*/ 0 h 430"/>
              <a:gd name="T2" fmla="*/ 0 w 430"/>
              <a:gd name="T3" fmla="*/ 215 h 430"/>
              <a:gd name="T4" fmla="*/ 215 w 430"/>
              <a:gd name="T5" fmla="*/ 430 h 430"/>
              <a:gd name="T6" fmla="*/ 430 w 430"/>
              <a:gd name="T7" fmla="*/ 215 h 430"/>
              <a:gd name="T8" fmla="*/ 215 w 430"/>
              <a:gd name="T9" fmla="*/ 0 h 430"/>
              <a:gd name="T10" fmla="*/ 259 w 430"/>
              <a:gd name="T11" fmla="*/ 215 h 430"/>
              <a:gd name="T12" fmla="*/ 338 w 430"/>
              <a:gd name="T13" fmla="*/ 293 h 430"/>
              <a:gd name="T14" fmla="*/ 293 w 430"/>
              <a:gd name="T15" fmla="*/ 338 h 430"/>
              <a:gd name="T16" fmla="*/ 215 w 430"/>
              <a:gd name="T17" fmla="*/ 259 h 430"/>
              <a:gd name="T18" fmla="*/ 137 w 430"/>
              <a:gd name="T19" fmla="*/ 338 h 430"/>
              <a:gd name="T20" fmla="*/ 92 w 430"/>
              <a:gd name="T21" fmla="*/ 293 h 430"/>
              <a:gd name="T22" fmla="*/ 171 w 430"/>
              <a:gd name="T23" fmla="*/ 215 h 430"/>
              <a:gd name="T24" fmla="*/ 92 w 430"/>
              <a:gd name="T25" fmla="*/ 137 h 430"/>
              <a:gd name="T26" fmla="*/ 137 w 430"/>
              <a:gd name="T27" fmla="*/ 92 h 430"/>
              <a:gd name="T28" fmla="*/ 215 w 430"/>
              <a:gd name="T29" fmla="*/ 171 h 430"/>
              <a:gd name="T30" fmla="*/ 293 w 430"/>
              <a:gd name="T31" fmla="*/ 92 h 430"/>
              <a:gd name="T32" fmla="*/ 338 w 430"/>
              <a:gd name="T33" fmla="*/ 137 h 430"/>
              <a:gd name="T34" fmla="*/ 259 w 430"/>
              <a:gd name="T35" fmla="*/ 215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0" h="430">
                <a:moveTo>
                  <a:pt x="215" y="0"/>
                </a:moveTo>
                <a:cubicBezTo>
                  <a:pt x="96" y="0"/>
                  <a:pt x="0" y="96"/>
                  <a:pt x="0" y="215"/>
                </a:cubicBezTo>
                <a:cubicBezTo>
                  <a:pt x="0" y="334"/>
                  <a:pt x="96" y="430"/>
                  <a:pt x="215" y="430"/>
                </a:cubicBezTo>
                <a:cubicBezTo>
                  <a:pt x="334" y="430"/>
                  <a:pt x="430" y="334"/>
                  <a:pt x="430" y="215"/>
                </a:cubicBezTo>
                <a:cubicBezTo>
                  <a:pt x="430" y="96"/>
                  <a:pt x="334" y="0"/>
                  <a:pt x="215" y="0"/>
                </a:cubicBezTo>
                <a:close/>
                <a:moveTo>
                  <a:pt x="259" y="215"/>
                </a:moveTo>
                <a:cubicBezTo>
                  <a:pt x="338" y="293"/>
                  <a:pt x="338" y="293"/>
                  <a:pt x="338" y="293"/>
                </a:cubicBezTo>
                <a:cubicBezTo>
                  <a:pt x="293" y="338"/>
                  <a:pt x="293" y="338"/>
                  <a:pt x="293" y="338"/>
                </a:cubicBezTo>
                <a:cubicBezTo>
                  <a:pt x="215" y="259"/>
                  <a:pt x="215" y="259"/>
                  <a:pt x="215" y="259"/>
                </a:cubicBezTo>
                <a:cubicBezTo>
                  <a:pt x="137" y="338"/>
                  <a:pt x="137" y="338"/>
                  <a:pt x="137" y="338"/>
                </a:cubicBezTo>
                <a:cubicBezTo>
                  <a:pt x="92" y="293"/>
                  <a:pt x="92" y="293"/>
                  <a:pt x="92" y="293"/>
                </a:cubicBezTo>
                <a:cubicBezTo>
                  <a:pt x="171" y="215"/>
                  <a:pt x="171" y="215"/>
                  <a:pt x="171" y="215"/>
                </a:cubicBezTo>
                <a:cubicBezTo>
                  <a:pt x="92" y="137"/>
                  <a:pt x="92" y="137"/>
                  <a:pt x="92" y="137"/>
                </a:cubicBezTo>
                <a:cubicBezTo>
                  <a:pt x="137" y="92"/>
                  <a:pt x="137" y="92"/>
                  <a:pt x="137" y="92"/>
                </a:cubicBezTo>
                <a:cubicBezTo>
                  <a:pt x="215" y="171"/>
                  <a:pt x="215" y="171"/>
                  <a:pt x="215" y="171"/>
                </a:cubicBezTo>
                <a:cubicBezTo>
                  <a:pt x="293" y="92"/>
                  <a:pt x="293" y="92"/>
                  <a:pt x="293" y="92"/>
                </a:cubicBezTo>
                <a:cubicBezTo>
                  <a:pt x="338" y="137"/>
                  <a:pt x="338" y="137"/>
                  <a:pt x="338" y="137"/>
                </a:cubicBezTo>
                <a:cubicBezTo>
                  <a:pt x="259" y="215"/>
                  <a:pt x="259" y="215"/>
                  <a:pt x="259" y="215"/>
                </a:cubicBezTo>
                <a:close/>
              </a:path>
            </a:pathLst>
          </a:custGeom>
          <a:solidFill>
            <a:schemeClr val="accent4"/>
          </a:solidFill>
          <a:ln>
            <a:noFill/>
          </a:ln>
        </p:spPr>
        <p:txBody>
          <a:bodyPr vert="horz" wrap="square" lIns="109710" tIns="54855" rIns="109710" bIns="54855" numCol="1" anchor="t" anchorCtr="0" compatLnSpc="1">
            <a:prstTxWarp prst="textNoShape">
              <a:avLst/>
            </a:prstTxWarp>
          </a:bodyPr>
          <a:lstStyle/>
          <a:p>
            <a:endParaRPr lang="en-US" sz="900" dirty="0">
              <a:latin typeface="+mn-ea"/>
              <a:cs typeface="+mn-ea"/>
              <a:sym typeface="+mn-lt"/>
            </a:endParaRPr>
          </a:p>
        </p:txBody>
      </p:sp>
    </p:spTree>
    <p:extLst>
      <p:ext uri="{BB962C8B-B14F-4D97-AF65-F5344CB8AC3E}">
        <p14:creationId xmlns:p14="http://schemas.microsoft.com/office/powerpoint/2010/main" val="2941109030"/>
      </p:ext>
    </p:extLst>
  </p:cSld>
  <p:clrMapOvr>
    <a:masterClrMapping/>
  </p:clrMapOvr>
  <p:transition spd="slow" advClick="0">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8" name="文本框 66"/>
          <p:cNvSpPr txBox="1"/>
          <p:nvPr/>
        </p:nvSpPr>
        <p:spPr>
          <a:xfrm>
            <a:off x="294087" y="285903"/>
            <a:ext cx="6879242" cy="4616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a:lnSpc>
                <a:spcPct val="100000"/>
              </a:lnSpc>
            </a:pPr>
            <a:r>
              <a:rPr lang="en" altLang="zh-TW" sz="2400" b="1" dirty="0">
                <a:solidFill>
                  <a:schemeClr val="tx1">
                    <a:lumMod val="65000"/>
                    <a:lumOff val="35000"/>
                  </a:schemeClr>
                </a:solidFill>
                <a:latin typeface="+mn-lt"/>
                <a:ea typeface="+mn-ea"/>
                <a:cs typeface="+mn-ea"/>
              </a:rPr>
              <a:t>B2B &amp; B2C </a:t>
            </a:r>
            <a:r>
              <a:rPr lang="zh-TW" altLang="en-US" sz="2400" b="1" dirty="0">
                <a:solidFill>
                  <a:schemeClr val="tx1">
                    <a:lumMod val="65000"/>
                    <a:lumOff val="35000"/>
                  </a:schemeClr>
                </a:solidFill>
                <a:latin typeface="+mn-lt"/>
                <a:ea typeface="+mn-ea"/>
                <a:cs typeface="+mn-ea"/>
              </a:rPr>
              <a:t>广告</a:t>
            </a:r>
            <a:r>
              <a:rPr lang="zh-CN" altLang="en-US" sz="2400" b="1" dirty="0">
                <a:solidFill>
                  <a:schemeClr val="tx1">
                    <a:lumMod val="65000"/>
                    <a:lumOff val="35000"/>
                  </a:schemeClr>
                </a:solidFill>
                <a:latin typeface="+mn-lt"/>
                <a:ea typeface="+mn-ea"/>
                <a:cs typeface="+mn-ea"/>
                <a:sym typeface="+mn-lt"/>
              </a:rPr>
              <a:t>运营计划</a:t>
            </a:r>
            <a:r>
              <a:rPr lang="en-US" altLang="zh-CN" sz="2400" b="1" dirty="0">
                <a:solidFill>
                  <a:schemeClr val="tx1">
                    <a:lumMod val="65000"/>
                    <a:lumOff val="35000"/>
                  </a:schemeClr>
                </a:solidFill>
                <a:latin typeface="+mn-lt"/>
                <a:ea typeface="+mn-ea"/>
                <a:cs typeface="+mn-ea"/>
                <a:sym typeface="+mn-lt"/>
              </a:rPr>
              <a:t> </a:t>
            </a:r>
            <a:r>
              <a:rPr lang="en-US" altLang="zh-TW" sz="1800" dirty="0">
                <a:solidFill>
                  <a:schemeClr val="tx1">
                    <a:lumMod val="65000"/>
                    <a:lumOff val="35000"/>
                  </a:schemeClr>
                </a:solidFill>
                <a:latin typeface="+mn-ea"/>
                <a:cs typeface="+mn-ea"/>
              </a:rPr>
              <a:t>-</a:t>
            </a:r>
            <a:r>
              <a:rPr lang="zh-TW" altLang="en-US" sz="1800" dirty="0">
                <a:solidFill>
                  <a:schemeClr val="tx1">
                    <a:lumMod val="65000"/>
                    <a:lumOff val="35000"/>
                  </a:schemeClr>
                </a:solidFill>
                <a:latin typeface="+mn-ea"/>
                <a:cs typeface="+mn-ea"/>
              </a:rPr>
              <a:t>市场营销</a:t>
            </a:r>
            <a:endParaRPr lang="zh-TW" altLang="en-US" sz="2400" dirty="0">
              <a:solidFill>
                <a:schemeClr val="tx1">
                  <a:lumMod val="65000"/>
                  <a:lumOff val="35000"/>
                </a:schemeClr>
              </a:solidFill>
              <a:latin typeface="+mn-ea"/>
              <a:cs typeface="+mn-ea"/>
            </a:endParaRPr>
          </a:p>
        </p:txBody>
      </p:sp>
      <p:sp>
        <p:nvSpPr>
          <p:cNvPr id="1048959" name="Text Placeholder 33"/>
          <p:cNvSpPr txBox="1"/>
          <p:nvPr/>
        </p:nvSpPr>
        <p:spPr>
          <a:xfrm>
            <a:off x="544065" y="1272605"/>
            <a:ext cx="1890652" cy="400110"/>
          </a:xfrm>
          <a:prstGeom prst="rect">
            <a:avLst/>
          </a:prstGeom>
          <a:noFill/>
        </p:spPr>
        <p:txBody>
          <a:bodyPr wrap="square" rtlCol="0">
            <a:spAutoFit/>
          </a:bodyPr>
          <a:lstStyle>
            <a:defPPr>
              <a:defRPr lang="en-US"/>
            </a:defPPr>
            <a:lvl1pPr algn="ctr" defTabSz="1219078">
              <a:lnSpc>
                <a:spcPct val="100000"/>
              </a:lnSpc>
              <a:spcBef>
                <a:spcPct val="20000"/>
              </a:spcBef>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TW" altLang="en-US" dirty="0">
                <a:solidFill>
                  <a:schemeClr val="tx2"/>
                </a:solidFill>
                <a:latin typeface="+mn-lt"/>
                <a:ea typeface="+mn-ea"/>
                <a:cs typeface="+mn-ea"/>
              </a:rPr>
              <a:t>前期预热</a:t>
            </a:r>
          </a:p>
        </p:txBody>
      </p:sp>
      <p:sp>
        <p:nvSpPr>
          <p:cNvPr id="1048963" name="Text Placeholder 33"/>
          <p:cNvSpPr txBox="1"/>
          <p:nvPr/>
        </p:nvSpPr>
        <p:spPr>
          <a:xfrm>
            <a:off x="3600433" y="1269038"/>
            <a:ext cx="1890652" cy="400110"/>
          </a:xfrm>
          <a:prstGeom prst="rect">
            <a:avLst/>
          </a:prstGeom>
          <a:noFill/>
        </p:spPr>
        <p:txBody>
          <a:bodyPr wrap="square" rtlCol="0">
            <a:spAutoFit/>
          </a:bodyPr>
          <a:lstStyle>
            <a:defPPr>
              <a:defRPr lang="en-US"/>
            </a:defPPr>
            <a:lvl1pPr algn="ctr" defTabSz="1219078">
              <a:lnSpc>
                <a:spcPct val="100000"/>
              </a:lnSpc>
              <a:spcBef>
                <a:spcPct val="20000"/>
              </a:spcBef>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TW" altLang="en-US" dirty="0">
                <a:solidFill>
                  <a:schemeClr val="accent2"/>
                </a:solidFill>
                <a:latin typeface="+mn-lt"/>
                <a:ea typeface="+mn-ea"/>
                <a:cs typeface="+mn-ea"/>
              </a:rPr>
              <a:t>中期爆发</a:t>
            </a:r>
          </a:p>
        </p:txBody>
      </p:sp>
      <p:sp>
        <p:nvSpPr>
          <p:cNvPr id="1048967" name="Text Placeholder 33"/>
          <p:cNvSpPr txBox="1"/>
          <p:nvPr/>
        </p:nvSpPr>
        <p:spPr>
          <a:xfrm>
            <a:off x="7161758" y="1283319"/>
            <a:ext cx="1890652" cy="400110"/>
          </a:xfrm>
          <a:prstGeom prst="rect">
            <a:avLst/>
          </a:prstGeom>
          <a:noFill/>
        </p:spPr>
        <p:txBody>
          <a:bodyPr wrap="square" rtlCol="0">
            <a:spAutoFit/>
          </a:bodyPr>
          <a:lstStyle>
            <a:defPPr>
              <a:defRPr lang="en-US"/>
            </a:defPPr>
            <a:lvl1pPr algn="ctr" defTabSz="1219078">
              <a:lnSpc>
                <a:spcPct val="100000"/>
              </a:lnSpc>
              <a:spcBef>
                <a:spcPct val="20000"/>
              </a:spcBef>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TW" altLang="en-US" dirty="0">
                <a:solidFill>
                  <a:schemeClr val="tx2"/>
                </a:solidFill>
                <a:latin typeface="+mn-lt"/>
                <a:ea typeface="+mn-ea"/>
                <a:cs typeface="+mn-ea"/>
              </a:rPr>
              <a:t>后期余热</a:t>
            </a:r>
          </a:p>
        </p:txBody>
      </p:sp>
      <p:sp>
        <p:nvSpPr>
          <p:cNvPr id="2" name="矩形 1">
            <a:extLst>
              <a:ext uri="{FF2B5EF4-FFF2-40B4-BE49-F238E27FC236}">
                <a16:creationId xmlns:a16="http://schemas.microsoft.com/office/drawing/2014/main" id="{E2087A1E-942D-8B41-8B96-EA2DAFD79849}"/>
              </a:ext>
            </a:extLst>
          </p:cNvPr>
          <p:cNvSpPr/>
          <p:nvPr/>
        </p:nvSpPr>
        <p:spPr>
          <a:xfrm flipV="1">
            <a:off x="474790" y="2433391"/>
            <a:ext cx="11366024"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nvGrpSpPr>
          <p:cNvPr id="24" name="群組 23">
            <a:extLst>
              <a:ext uri="{FF2B5EF4-FFF2-40B4-BE49-F238E27FC236}">
                <a16:creationId xmlns:a16="http://schemas.microsoft.com/office/drawing/2014/main" id="{5539BF29-479F-8340-9D19-0EB71B1F9685}"/>
              </a:ext>
            </a:extLst>
          </p:cNvPr>
          <p:cNvGrpSpPr/>
          <p:nvPr/>
        </p:nvGrpSpPr>
        <p:grpSpPr>
          <a:xfrm>
            <a:off x="2163414" y="1762266"/>
            <a:ext cx="4827709" cy="740169"/>
            <a:chOff x="3454879" y="1974941"/>
            <a:chExt cx="4827709" cy="740169"/>
          </a:xfrm>
        </p:grpSpPr>
        <p:sp>
          <p:nvSpPr>
            <p:cNvPr id="36" name="矩形 35">
              <a:extLst>
                <a:ext uri="{FF2B5EF4-FFF2-40B4-BE49-F238E27FC236}">
                  <a16:creationId xmlns:a16="http://schemas.microsoft.com/office/drawing/2014/main" id="{F4DFA26A-6E55-2C47-B01E-C5E30B41A08B}"/>
                </a:ext>
              </a:extLst>
            </p:cNvPr>
            <p:cNvSpPr/>
            <p:nvPr/>
          </p:nvSpPr>
          <p:spPr>
            <a:xfrm flipV="1">
              <a:off x="3723924" y="2645593"/>
              <a:ext cx="4302955"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文字方塊 6">
              <a:extLst>
                <a:ext uri="{FF2B5EF4-FFF2-40B4-BE49-F238E27FC236}">
                  <a16:creationId xmlns:a16="http://schemas.microsoft.com/office/drawing/2014/main" id="{9C2E95E3-E9A2-384E-A55A-E6487740B521}"/>
                </a:ext>
              </a:extLst>
            </p:cNvPr>
            <p:cNvSpPr txBox="1"/>
            <p:nvPr/>
          </p:nvSpPr>
          <p:spPr>
            <a:xfrm>
              <a:off x="5306896" y="1974941"/>
              <a:ext cx="1062635" cy="307777"/>
            </a:xfrm>
            <a:prstGeom prst="rect">
              <a:avLst/>
            </a:prstGeom>
            <a:noFill/>
          </p:spPr>
          <p:txBody>
            <a:bodyPr wrap="square" rtlCol="0">
              <a:spAutoFit/>
            </a:bodyPr>
            <a:lstStyle/>
            <a:p>
              <a:pPr algn="dist"/>
              <a:r>
                <a:rPr lang="zh-TW" altLang="en-US" sz="1400" dirty="0">
                  <a:solidFill>
                    <a:schemeClr val="accent2"/>
                  </a:solidFill>
                  <a:cs typeface="+mn-ea"/>
                </a:rPr>
                <a:t>试营运</a:t>
              </a:r>
            </a:p>
          </p:txBody>
        </p:sp>
        <p:sp>
          <p:nvSpPr>
            <p:cNvPr id="12" name="文字方塊 11">
              <a:extLst>
                <a:ext uri="{FF2B5EF4-FFF2-40B4-BE49-F238E27FC236}">
                  <a16:creationId xmlns:a16="http://schemas.microsoft.com/office/drawing/2014/main" id="{80A2B753-D8F0-7745-B48D-6C18AA5FA735}"/>
                </a:ext>
              </a:extLst>
            </p:cNvPr>
            <p:cNvSpPr txBox="1"/>
            <p:nvPr/>
          </p:nvSpPr>
          <p:spPr>
            <a:xfrm>
              <a:off x="3454879" y="2282718"/>
              <a:ext cx="538090" cy="246221"/>
            </a:xfrm>
            <a:prstGeom prst="rect">
              <a:avLst/>
            </a:prstGeom>
            <a:noFill/>
          </p:spPr>
          <p:txBody>
            <a:bodyPr wrap="square" rtlCol="0">
              <a:spAutoFit/>
            </a:bodyPr>
            <a:lstStyle/>
            <a:p>
              <a:pPr algn="dist"/>
              <a:r>
                <a:rPr lang="zh-TW" altLang="en-US" sz="1000" b="1" dirty="0">
                  <a:solidFill>
                    <a:schemeClr val="accent2"/>
                  </a:solidFill>
                  <a:cs typeface="+mn-ea"/>
                </a:rPr>
                <a:t>开始</a:t>
              </a:r>
            </a:p>
          </p:txBody>
        </p:sp>
        <p:sp>
          <p:nvSpPr>
            <p:cNvPr id="48" name="文字方塊 47">
              <a:extLst>
                <a:ext uri="{FF2B5EF4-FFF2-40B4-BE49-F238E27FC236}">
                  <a16:creationId xmlns:a16="http://schemas.microsoft.com/office/drawing/2014/main" id="{1FF3FF7F-83AC-D84E-AB2B-5ADDD4170A3E}"/>
                </a:ext>
              </a:extLst>
            </p:cNvPr>
            <p:cNvSpPr txBox="1"/>
            <p:nvPr/>
          </p:nvSpPr>
          <p:spPr>
            <a:xfrm>
              <a:off x="7744498" y="2282718"/>
              <a:ext cx="538090" cy="246221"/>
            </a:xfrm>
            <a:prstGeom prst="rect">
              <a:avLst/>
            </a:prstGeom>
            <a:noFill/>
          </p:spPr>
          <p:txBody>
            <a:bodyPr wrap="square" rtlCol="0">
              <a:spAutoFit/>
            </a:bodyPr>
            <a:lstStyle/>
            <a:p>
              <a:pPr algn="dist"/>
              <a:r>
                <a:rPr lang="zh-TW" altLang="en-US" sz="1000" b="1" dirty="0">
                  <a:solidFill>
                    <a:schemeClr val="accent2"/>
                  </a:solidFill>
                  <a:cs typeface="+mn-ea"/>
                </a:rPr>
                <a:t>结束</a:t>
              </a:r>
            </a:p>
          </p:txBody>
        </p:sp>
        <p:sp>
          <p:nvSpPr>
            <p:cNvPr id="13" name="橢圓 12">
              <a:extLst>
                <a:ext uri="{FF2B5EF4-FFF2-40B4-BE49-F238E27FC236}">
                  <a16:creationId xmlns:a16="http://schemas.microsoft.com/office/drawing/2014/main" id="{C182D7DF-89B6-9F40-9145-20D81A0E6098}"/>
                </a:ext>
              </a:extLst>
            </p:cNvPr>
            <p:cNvSpPr/>
            <p:nvPr/>
          </p:nvSpPr>
          <p:spPr>
            <a:xfrm>
              <a:off x="3675121" y="2617504"/>
              <a:ext cx="97606" cy="9760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0" name="橢圓 49">
              <a:extLst>
                <a:ext uri="{FF2B5EF4-FFF2-40B4-BE49-F238E27FC236}">
                  <a16:creationId xmlns:a16="http://schemas.microsoft.com/office/drawing/2014/main" id="{010D91E3-FE29-F544-B0B3-602DE8BBA9DD}"/>
                </a:ext>
              </a:extLst>
            </p:cNvPr>
            <p:cNvSpPr/>
            <p:nvPr/>
          </p:nvSpPr>
          <p:spPr>
            <a:xfrm>
              <a:off x="7964740" y="2617504"/>
              <a:ext cx="97606" cy="9760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文字方塊 15">
              <a:extLst>
                <a:ext uri="{FF2B5EF4-FFF2-40B4-BE49-F238E27FC236}">
                  <a16:creationId xmlns:a16="http://schemas.microsoft.com/office/drawing/2014/main" id="{795A7342-833C-6241-A236-6426A816E7C7}"/>
                </a:ext>
              </a:extLst>
            </p:cNvPr>
            <p:cNvSpPr txBox="1"/>
            <p:nvPr/>
          </p:nvSpPr>
          <p:spPr>
            <a:xfrm>
              <a:off x="5444781" y="2310807"/>
              <a:ext cx="786864" cy="246221"/>
            </a:xfrm>
            <a:prstGeom prst="rect">
              <a:avLst/>
            </a:prstGeom>
            <a:noFill/>
          </p:spPr>
          <p:txBody>
            <a:bodyPr wrap="square" rtlCol="0">
              <a:spAutoFit/>
            </a:bodyPr>
            <a:lstStyle/>
            <a:p>
              <a:pPr algn="dist"/>
              <a:r>
                <a:rPr lang="zh-TW" altLang="en-US" sz="1000" dirty="0">
                  <a:solidFill>
                    <a:schemeClr val="accent2"/>
                  </a:solidFill>
                  <a:cs typeface="+mn-ea"/>
                </a:rPr>
                <a:t>（</a:t>
              </a:r>
              <a:r>
                <a:rPr lang="en-US" altLang="zh-TW" sz="1000" dirty="0">
                  <a:solidFill>
                    <a:schemeClr val="accent2"/>
                  </a:solidFill>
                  <a:cs typeface="+mn-ea"/>
                </a:rPr>
                <a:t>4</a:t>
              </a:r>
              <a:r>
                <a:rPr lang="zh-TW" altLang="en-US" sz="1000" dirty="0">
                  <a:solidFill>
                    <a:schemeClr val="accent2"/>
                  </a:solidFill>
                  <a:cs typeface="+mn-ea"/>
                </a:rPr>
                <a:t>个月）</a:t>
              </a:r>
            </a:p>
          </p:txBody>
        </p:sp>
      </p:grpSp>
      <p:sp>
        <p:nvSpPr>
          <p:cNvPr id="56" name="文字方塊 55">
            <a:extLst>
              <a:ext uri="{FF2B5EF4-FFF2-40B4-BE49-F238E27FC236}">
                <a16:creationId xmlns:a16="http://schemas.microsoft.com/office/drawing/2014/main" id="{125EFCCA-9774-8948-8573-4A3DDFF1A90E}"/>
              </a:ext>
            </a:extLst>
          </p:cNvPr>
          <p:cNvSpPr txBox="1"/>
          <p:nvPr/>
        </p:nvSpPr>
        <p:spPr>
          <a:xfrm>
            <a:off x="7522957" y="2064315"/>
            <a:ext cx="786864" cy="246221"/>
          </a:xfrm>
          <a:prstGeom prst="rect">
            <a:avLst/>
          </a:prstGeom>
          <a:noFill/>
        </p:spPr>
        <p:txBody>
          <a:bodyPr wrap="square" rtlCol="0">
            <a:spAutoFit/>
          </a:bodyPr>
          <a:lstStyle/>
          <a:p>
            <a:pPr algn="dist"/>
            <a:r>
              <a:rPr lang="zh-TW" altLang="en-US" sz="1000" dirty="0">
                <a:solidFill>
                  <a:schemeClr val="tx2"/>
                </a:solidFill>
                <a:cs typeface="+mn-ea"/>
              </a:rPr>
              <a:t>（</a:t>
            </a:r>
            <a:r>
              <a:rPr lang="en-US" altLang="zh-TW" sz="1000" dirty="0">
                <a:solidFill>
                  <a:schemeClr val="tx2"/>
                </a:solidFill>
                <a:cs typeface="+mn-ea"/>
              </a:rPr>
              <a:t>1</a:t>
            </a:r>
            <a:r>
              <a:rPr lang="zh-TW" altLang="en-US" sz="1000" dirty="0">
                <a:solidFill>
                  <a:schemeClr val="tx2"/>
                </a:solidFill>
                <a:cs typeface="+mn-ea"/>
              </a:rPr>
              <a:t>个月）</a:t>
            </a:r>
          </a:p>
        </p:txBody>
      </p:sp>
      <p:sp>
        <p:nvSpPr>
          <p:cNvPr id="57" name="文字方塊 56">
            <a:extLst>
              <a:ext uri="{FF2B5EF4-FFF2-40B4-BE49-F238E27FC236}">
                <a16:creationId xmlns:a16="http://schemas.microsoft.com/office/drawing/2014/main" id="{D5599E8C-3AB4-CA42-8445-FCE22A734C70}"/>
              </a:ext>
            </a:extLst>
          </p:cNvPr>
          <p:cNvSpPr txBox="1"/>
          <p:nvPr/>
        </p:nvSpPr>
        <p:spPr>
          <a:xfrm>
            <a:off x="1071173" y="2070519"/>
            <a:ext cx="786864" cy="246221"/>
          </a:xfrm>
          <a:prstGeom prst="rect">
            <a:avLst/>
          </a:prstGeom>
          <a:noFill/>
        </p:spPr>
        <p:txBody>
          <a:bodyPr wrap="square" rtlCol="0">
            <a:spAutoFit/>
          </a:bodyPr>
          <a:lstStyle/>
          <a:p>
            <a:pPr algn="dist"/>
            <a:r>
              <a:rPr lang="zh-TW" altLang="en-US" sz="1000" dirty="0">
                <a:solidFill>
                  <a:schemeClr val="tx2"/>
                </a:solidFill>
                <a:cs typeface="+mn-ea"/>
              </a:rPr>
              <a:t>（</a:t>
            </a:r>
            <a:r>
              <a:rPr lang="en-US" altLang="zh-TW" sz="1000" dirty="0">
                <a:solidFill>
                  <a:schemeClr val="tx2"/>
                </a:solidFill>
                <a:cs typeface="+mn-ea"/>
              </a:rPr>
              <a:t>1</a:t>
            </a:r>
            <a:r>
              <a:rPr lang="zh-TW" altLang="en-US" sz="1000" dirty="0">
                <a:solidFill>
                  <a:schemeClr val="tx2"/>
                </a:solidFill>
                <a:cs typeface="+mn-ea"/>
              </a:rPr>
              <a:t>个月）</a:t>
            </a:r>
          </a:p>
        </p:txBody>
      </p:sp>
      <p:sp>
        <p:nvSpPr>
          <p:cNvPr id="1048961" name="Text Placeholder 33"/>
          <p:cNvSpPr txBox="1"/>
          <p:nvPr/>
        </p:nvSpPr>
        <p:spPr>
          <a:xfrm>
            <a:off x="509624" y="2689646"/>
            <a:ext cx="1890652" cy="307777"/>
          </a:xfrm>
          <a:prstGeom prst="rect">
            <a:avLst/>
          </a:prstGeom>
          <a:noFill/>
        </p:spPr>
        <p:txBody>
          <a:bodyPr wrap="square" rtlCol="0">
            <a:spAutoFit/>
          </a:bodyPr>
          <a:lstStyle>
            <a:defPPr>
              <a:defRPr lang="en-US"/>
            </a:defPPr>
            <a:lvl1pPr defTabSz="1219078">
              <a:lnSpc>
                <a:spcPct val="100000"/>
              </a:lnSpc>
              <a:spcBef>
                <a:spcPct val="20000"/>
              </a:spcBef>
              <a:defRPr sz="2800" b="1">
                <a:solidFill>
                  <a:srgbClr val="54578E"/>
                </a:solidFill>
                <a:latin typeface="Arial" panose="020B0604020202020204" pitchFamily="34" charset="0"/>
                <a:ea typeface="Microsoft YaHei" panose="020B0503020204020204" pitchFamily="34" charset="-122"/>
              </a:defRPr>
            </a:lvl1pPr>
          </a:lstStyle>
          <a:p>
            <a:pPr algn="ctr"/>
            <a:r>
              <a:rPr lang="zh-CN" altLang="en-US" sz="1400" dirty="0">
                <a:solidFill>
                  <a:schemeClr val="tx2"/>
                </a:solidFill>
                <a:latin typeface="+mn-lt"/>
                <a:ea typeface="+mn-ea"/>
                <a:cs typeface="+mn-ea"/>
                <a:sym typeface="+mn-lt"/>
              </a:rPr>
              <a:t>渠道</a:t>
            </a:r>
            <a:endParaRPr lang="en-AU" altLang="zh-CN" sz="1400" dirty="0">
              <a:solidFill>
                <a:schemeClr val="tx2"/>
              </a:solidFill>
              <a:latin typeface="+mn-lt"/>
              <a:ea typeface="+mn-ea"/>
              <a:cs typeface="+mn-ea"/>
              <a:sym typeface="+mn-lt"/>
            </a:endParaRPr>
          </a:p>
        </p:txBody>
      </p:sp>
      <p:sp>
        <p:nvSpPr>
          <p:cNvPr id="15" name="文字方塊 14">
            <a:extLst>
              <a:ext uri="{FF2B5EF4-FFF2-40B4-BE49-F238E27FC236}">
                <a16:creationId xmlns:a16="http://schemas.microsoft.com/office/drawing/2014/main" id="{66B75FA9-A753-454A-A3C2-7DE3E9A0B9C5}"/>
              </a:ext>
            </a:extLst>
          </p:cNvPr>
          <p:cNvSpPr txBox="1"/>
          <p:nvPr/>
        </p:nvSpPr>
        <p:spPr>
          <a:xfrm>
            <a:off x="687983" y="3014452"/>
            <a:ext cx="1717869" cy="261610"/>
          </a:xfrm>
          <a:prstGeom prst="rect">
            <a:avLst/>
          </a:prstGeom>
          <a:noFill/>
        </p:spPr>
        <p:txBody>
          <a:bodyPr wrap="square" rtlCol="0">
            <a:spAutoFit/>
          </a:bodyPr>
          <a:lstStyle/>
          <a:p>
            <a:r>
              <a:rPr lang="zh-TW" altLang="en-US" sz="1100" dirty="0">
                <a:solidFill>
                  <a:schemeClr val="bg2">
                    <a:lumMod val="25000"/>
                  </a:schemeClr>
                </a:solidFill>
                <a:cs typeface="+mn-ea"/>
              </a:rPr>
              <a:t>网路新闻媒体、自媒体</a:t>
            </a:r>
          </a:p>
        </p:txBody>
      </p:sp>
      <p:sp>
        <p:nvSpPr>
          <p:cNvPr id="53" name="Text Placeholder 33">
            <a:extLst>
              <a:ext uri="{FF2B5EF4-FFF2-40B4-BE49-F238E27FC236}">
                <a16:creationId xmlns:a16="http://schemas.microsoft.com/office/drawing/2014/main" id="{CABBCCE0-FD21-CC4F-BDD2-1A7F30B49C55}"/>
              </a:ext>
            </a:extLst>
          </p:cNvPr>
          <p:cNvSpPr txBox="1"/>
          <p:nvPr/>
        </p:nvSpPr>
        <p:spPr>
          <a:xfrm>
            <a:off x="564568" y="4215853"/>
            <a:ext cx="1890652" cy="307777"/>
          </a:xfrm>
          <a:prstGeom prst="rect">
            <a:avLst/>
          </a:prstGeom>
          <a:noFill/>
        </p:spPr>
        <p:txBody>
          <a:bodyPr wrap="square" rtlCol="0">
            <a:spAutoFit/>
          </a:bodyPr>
          <a:lstStyle>
            <a:defPPr>
              <a:defRPr lang="en-US"/>
            </a:defPPr>
            <a:lvl1pPr defTabSz="1219078">
              <a:lnSpc>
                <a:spcPct val="100000"/>
              </a:lnSpc>
              <a:spcBef>
                <a:spcPct val="20000"/>
              </a:spcBef>
              <a:defRPr sz="2800" b="1">
                <a:solidFill>
                  <a:srgbClr val="54578E"/>
                </a:solidFill>
                <a:latin typeface="Arial" panose="020B0604020202020204" pitchFamily="34" charset="0"/>
                <a:ea typeface="Microsoft YaHei" panose="020B0503020204020204" pitchFamily="34" charset="-122"/>
              </a:defRPr>
            </a:lvl1pPr>
          </a:lstStyle>
          <a:p>
            <a:pPr algn="ctr"/>
            <a:r>
              <a:rPr lang="zh-TW" altLang="en-US" sz="1400" dirty="0">
                <a:solidFill>
                  <a:schemeClr val="tx2"/>
                </a:solidFill>
                <a:latin typeface="+mn-lt"/>
                <a:ea typeface="+mn-ea"/>
                <a:cs typeface="+mn-ea"/>
              </a:rPr>
              <a:t>营销内容</a:t>
            </a:r>
          </a:p>
        </p:txBody>
      </p:sp>
      <p:sp>
        <p:nvSpPr>
          <p:cNvPr id="54" name="文字方塊 53">
            <a:extLst>
              <a:ext uri="{FF2B5EF4-FFF2-40B4-BE49-F238E27FC236}">
                <a16:creationId xmlns:a16="http://schemas.microsoft.com/office/drawing/2014/main" id="{463A6271-C7FF-004B-9262-C5D58EE89D5C}"/>
              </a:ext>
            </a:extLst>
          </p:cNvPr>
          <p:cNvSpPr txBox="1"/>
          <p:nvPr/>
        </p:nvSpPr>
        <p:spPr>
          <a:xfrm>
            <a:off x="684547" y="4471774"/>
            <a:ext cx="1770673" cy="569964"/>
          </a:xfrm>
          <a:prstGeom prst="rect">
            <a:avLst/>
          </a:prstGeom>
          <a:noFill/>
        </p:spPr>
        <p:txBody>
          <a:bodyPr wrap="square" rtlCol="0">
            <a:spAutoFit/>
          </a:bodyPr>
          <a:lstStyle/>
          <a:p>
            <a:pPr algn="ctr">
              <a:lnSpc>
                <a:spcPct val="150000"/>
              </a:lnSpc>
            </a:pPr>
            <a:r>
              <a:rPr lang="zh-TW" altLang="en-US" sz="1100" dirty="0">
                <a:solidFill>
                  <a:schemeClr val="bg2">
                    <a:lumMod val="25000"/>
                  </a:schemeClr>
                </a:solidFill>
                <a:cs typeface="+mn-ea"/>
              </a:rPr>
              <a:t>推广链慈善区块链应用、产品服务、试营运</a:t>
            </a:r>
          </a:p>
        </p:txBody>
      </p:sp>
      <p:sp>
        <p:nvSpPr>
          <p:cNvPr id="58" name="Text Placeholder 33">
            <a:extLst>
              <a:ext uri="{FF2B5EF4-FFF2-40B4-BE49-F238E27FC236}">
                <a16:creationId xmlns:a16="http://schemas.microsoft.com/office/drawing/2014/main" id="{E20A4A0A-E901-7B45-BB4C-9103D80BC780}"/>
              </a:ext>
            </a:extLst>
          </p:cNvPr>
          <p:cNvSpPr txBox="1"/>
          <p:nvPr/>
        </p:nvSpPr>
        <p:spPr>
          <a:xfrm>
            <a:off x="554913" y="5291645"/>
            <a:ext cx="1890652" cy="307777"/>
          </a:xfrm>
          <a:prstGeom prst="rect">
            <a:avLst/>
          </a:prstGeom>
          <a:noFill/>
        </p:spPr>
        <p:txBody>
          <a:bodyPr wrap="square" rtlCol="0">
            <a:spAutoFit/>
          </a:bodyPr>
          <a:lstStyle>
            <a:defPPr>
              <a:defRPr lang="en-US"/>
            </a:defPPr>
            <a:lvl1pPr defTabSz="1219078">
              <a:lnSpc>
                <a:spcPct val="100000"/>
              </a:lnSpc>
              <a:spcBef>
                <a:spcPct val="20000"/>
              </a:spcBef>
              <a:defRPr sz="2800" b="1">
                <a:solidFill>
                  <a:srgbClr val="54578E"/>
                </a:solidFill>
                <a:latin typeface="Arial" panose="020B0604020202020204" pitchFamily="34" charset="0"/>
                <a:ea typeface="Microsoft YaHei" panose="020B0503020204020204" pitchFamily="34" charset="-122"/>
              </a:defRPr>
            </a:lvl1pPr>
          </a:lstStyle>
          <a:p>
            <a:pPr algn="ctr"/>
            <a:r>
              <a:rPr lang="zh-TW" altLang="en-US" sz="1400" dirty="0">
                <a:solidFill>
                  <a:schemeClr val="tx2"/>
                </a:solidFill>
                <a:latin typeface="+mn-lt"/>
                <a:ea typeface="+mn-ea"/>
                <a:cs typeface="+mn-ea"/>
              </a:rPr>
              <a:t>目标触及率</a:t>
            </a:r>
          </a:p>
        </p:txBody>
      </p:sp>
      <p:grpSp>
        <p:nvGrpSpPr>
          <p:cNvPr id="19" name="群組 18">
            <a:extLst>
              <a:ext uri="{FF2B5EF4-FFF2-40B4-BE49-F238E27FC236}">
                <a16:creationId xmlns:a16="http://schemas.microsoft.com/office/drawing/2014/main" id="{52445C80-D12A-FA45-8ADB-BFC7993EB364}"/>
              </a:ext>
            </a:extLst>
          </p:cNvPr>
          <p:cNvGrpSpPr/>
          <p:nvPr/>
        </p:nvGrpSpPr>
        <p:grpSpPr>
          <a:xfrm>
            <a:off x="916683" y="5581824"/>
            <a:ext cx="1216812" cy="1089245"/>
            <a:chOff x="1626004" y="4895491"/>
            <a:chExt cx="1216812" cy="1089245"/>
          </a:xfrm>
        </p:grpSpPr>
        <p:graphicFrame>
          <p:nvGraphicFramePr>
            <p:cNvPr id="60" name="圖表 59">
              <a:extLst>
                <a:ext uri="{FF2B5EF4-FFF2-40B4-BE49-F238E27FC236}">
                  <a16:creationId xmlns:a16="http://schemas.microsoft.com/office/drawing/2014/main" id="{5C9C9DB2-AE03-2148-BCF1-DBEC97A0F923}"/>
                </a:ext>
              </a:extLst>
            </p:cNvPr>
            <p:cNvGraphicFramePr>
              <a:graphicFrameLocks/>
            </p:cNvGraphicFramePr>
            <p:nvPr>
              <p:extLst>
                <p:ext uri="{D42A27DB-BD31-4B8C-83A1-F6EECF244321}">
                  <p14:modId xmlns:p14="http://schemas.microsoft.com/office/powerpoint/2010/main" val="2321424647"/>
                </p:ext>
              </p:extLst>
            </p:nvPr>
          </p:nvGraphicFramePr>
          <p:xfrm>
            <a:off x="1626004" y="4895491"/>
            <a:ext cx="1216812" cy="1089245"/>
          </p:xfrm>
          <a:graphic>
            <a:graphicData uri="http://schemas.openxmlformats.org/drawingml/2006/chart">
              <c:chart xmlns:c="http://schemas.openxmlformats.org/drawingml/2006/chart" xmlns:r="http://schemas.openxmlformats.org/officeDocument/2006/relationships" r:id="rId2"/>
            </a:graphicData>
          </a:graphic>
        </p:graphicFrame>
        <p:sp>
          <p:nvSpPr>
            <p:cNvPr id="17" name="文字方塊 16">
              <a:extLst>
                <a:ext uri="{FF2B5EF4-FFF2-40B4-BE49-F238E27FC236}">
                  <a16:creationId xmlns:a16="http://schemas.microsoft.com/office/drawing/2014/main" id="{1A14F33A-A90B-C64D-A741-DA37B6C4BA57}"/>
                </a:ext>
              </a:extLst>
            </p:cNvPr>
            <p:cNvSpPr txBox="1"/>
            <p:nvPr/>
          </p:nvSpPr>
          <p:spPr>
            <a:xfrm>
              <a:off x="1867748" y="5286225"/>
              <a:ext cx="727531" cy="307777"/>
            </a:xfrm>
            <a:prstGeom prst="rect">
              <a:avLst/>
            </a:prstGeom>
            <a:noFill/>
          </p:spPr>
          <p:txBody>
            <a:bodyPr wrap="square" rtlCol="0">
              <a:spAutoFit/>
            </a:bodyPr>
            <a:lstStyle/>
            <a:p>
              <a:pPr algn="ctr"/>
              <a:r>
                <a:rPr lang="en-US" altLang="zh-TW" sz="1400" dirty="0">
                  <a:solidFill>
                    <a:schemeClr val="tx2"/>
                  </a:solidFill>
                  <a:cs typeface="+mn-ea"/>
                </a:rPr>
                <a:t>40%</a:t>
              </a:r>
              <a:endParaRPr lang="zh-TW" altLang="en-US" sz="1400" dirty="0">
                <a:solidFill>
                  <a:schemeClr val="tx2"/>
                </a:solidFill>
                <a:cs typeface="+mn-ea"/>
              </a:endParaRPr>
            </a:p>
          </p:txBody>
        </p:sp>
      </p:grpSp>
      <p:sp>
        <p:nvSpPr>
          <p:cNvPr id="62" name="Text Placeholder 33">
            <a:extLst>
              <a:ext uri="{FF2B5EF4-FFF2-40B4-BE49-F238E27FC236}">
                <a16:creationId xmlns:a16="http://schemas.microsoft.com/office/drawing/2014/main" id="{167CAA87-6C4C-FA4E-85AD-63AEA4290264}"/>
              </a:ext>
            </a:extLst>
          </p:cNvPr>
          <p:cNvSpPr txBox="1"/>
          <p:nvPr/>
        </p:nvSpPr>
        <p:spPr>
          <a:xfrm>
            <a:off x="3551388" y="2711654"/>
            <a:ext cx="1890652" cy="307777"/>
          </a:xfrm>
          <a:prstGeom prst="rect">
            <a:avLst/>
          </a:prstGeom>
          <a:noFill/>
        </p:spPr>
        <p:txBody>
          <a:bodyPr wrap="square" rtlCol="0">
            <a:spAutoFit/>
          </a:bodyPr>
          <a:lstStyle>
            <a:defPPr>
              <a:defRPr lang="en-US"/>
            </a:defPPr>
            <a:lvl1pPr defTabSz="1219078">
              <a:lnSpc>
                <a:spcPct val="100000"/>
              </a:lnSpc>
              <a:spcBef>
                <a:spcPct val="20000"/>
              </a:spcBef>
              <a:defRPr sz="2800" b="1">
                <a:solidFill>
                  <a:srgbClr val="54578E"/>
                </a:solidFill>
                <a:latin typeface="Arial" panose="020B0604020202020204" pitchFamily="34" charset="0"/>
                <a:ea typeface="Microsoft YaHei" panose="020B0503020204020204" pitchFamily="34" charset="-122"/>
              </a:defRPr>
            </a:lvl1pPr>
          </a:lstStyle>
          <a:p>
            <a:pPr algn="ctr"/>
            <a:r>
              <a:rPr lang="zh-CN" altLang="en-US" sz="1400" dirty="0">
                <a:solidFill>
                  <a:schemeClr val="accent2"/>
                </a:solidFill>
                <a:latin typeface="+mn-lt"/>
                <a:ea typeface="+mn-ea"/>
                <a:cs typeface="+mn-ea"/>
                <a:sym typeface="+mn-lt"/>
              </a:rPr>
              <a:t>渠道</a:t>
            </a:r>
            <a:endParaRPr lang="en-AU" altLang="zh-CN" sz="1400" dirty="0">
              <a:solidFill>
                <a:schemeClr val="accent2"/>
              </a:solidFill>
              <a:latin typeface="+mn-lt"/>
              <a:ea typeface="+mn-ea"/>
              <a:cs typeface="+mn-ea"/>
              <a:sym typeface="+mn-lt"/>
            </a:endParaRPr>
          </a:p>
        </p:txBody>
      </p:sp>
      <p:sp>
        <p:nvSpPr>
          <p:cNvPr id="63" name="Text Placeholder 33">
            <a:extLst>
              <a:ext uri="{FF2B5EF4-FFF2-40B4-BE49-F238E27FC236}">
                <a16:creationId xmlns:a16="http://schemas.microsoft.com/office/drawing/2014/main" id="{7F9C4DE3-8A6F-0D43-9298-6DF5C8866815}"/>
              </a:ext>
            </a:extLst>
          </p:cNvPr>
          <p:cNvSpPr txBox="1"/>
          <p:nvPr/>
        </p:nvSpPr>
        <p:spPr>
          <a:xfrm>
            <a:off x="3581841" y="4215853"/>
            <a:ext cx="1890652" cy="307777"/>
          </a:xfrm>
          <a:prstGeom prst="rect">
            <a:avLst/>
          </a:prstGeom>
          <a:noFill/>
        </p:spPr>
        <p:txBody>
          <a:bodyPr wrap="square" rtlCol="0">
            <a:spAutoFit/>
          </a:bodyPr>
          <a:lstStyle>
            <a:defPPr>
              <a:defRPr lang="en-US"/>
            </a:defPPr>
            <a:lvl1pPr defTabSz="1219078">
              <a:lnSpc>
                <a:spcPct val="100000"/>
              </a:lnSpc>
              <a:spcBef>
                <a:spcPct val="20000"/>
              </a:spcBef>
              <a:defRPr sz="2800" b="1">
                <a:solidFill>
                  <a:srgbClr val="54578E"/>
                </a:solidFill>
                <a:latin typeface="Arial" panose="020B0604020202020204" pitchFamily="34" charset="0"/>
                <a:ea typeface="Microsoft YaHei" panose="020B0503020204020204" pitchFamily="34" charset="-122"/>
              </a:defRPr>
            </a:lvl1pPr>
          </a:lstStyle>
          <a:p>
            <a:pPr algn="ctr"/>
            <a:r>
              <a:rPr lang="zh-TW" altLang="en-US" sz="1400" dirty="0">
                <a:solidFill>
                  <a:schemeClr val="accent2"/>
                </a:solidFill>
                <a:latin typeface="+mn-lt"/>
                <a:ea typeface="+mn-ea"/>
                <a:cs typeface="+mn-ea"/>
              </a:rPr>
              <a:t>营销内容</a:t>
            </a:r>
          </a:p>
        </p:txBody>
      </p:sp>
      <p:sp>
        <p:nvSpPr>
          <p:cNvPr id="64" name="Text Placeholder 33">
            <a:extLst>
              <a:ext uri="{FF2B5EF4-FFF2-40B4-BE49-F238E27FC236}">
                <a16:creationId xmlns:a16="http://schemas.microsoft.com/office/drawing/2014/main" id="{AC7C3D60-0916-664A-8B2B-02320BCE84CD}"/>
              </a:ext>
            </a:extLst>
          </p:cNvPr>
          <p:cNvSpPr txBox="1"/>
          <p:nvPr/>
        </p:nvSpPr>
        <p:spPr>
          <a:xfrm>
            <a:off x="3581841" y="5287386"/>
            <a:ext cx="1890652" cy="307777"/>
          </a:xfrm>
          <a:prstGeom prst="rect">
            <a:avLst/>
          </a:prstGeom>
          <a:noFill/>
        </p:spPr>
        <p:txBody>
          <a:bodyPr wrap="square" rtlCol="0">
            <a:spAutoFit/>
          </a:bodyPr>
          <a:lstStyle>
            <a:defPPr>
              <a:defRPr lang="en-US"/>
            </a:defPPr>
            <a:lvl1pPr defTabSz="1219078">
              <a:lnSpc>
                <a:spcPct val="100000"/>
              </a:lnSpc>
              <a:spcBef>
                <a:spcPct val="20000"/>
              </a:spcBef>
              <a:defRPr sz="2800" b="1">
                <a:solidFill>
                  <a:srgbClr val="54578E"/>
                </a:solidFill>
                <a:latin typeface="Arial" panose="020B0604020202020204" pitchFamily="34" charset="0"/>
                <a:ea typeface="Microsoft YaHei" panose="020B0503020204020204" pitchFamily="34" charset="-122"/>
              </a:defRPr>
            </a:lvl1pPr>
          </a:lstStyle>
          <a:p>
            <a:pPr algn="ctr"/>
            <a:r>
              <a:rPr lang="zh-TW" altLang="en-US" sz="1400" dirty="0">
                <a:solidFill>
                  <a:schemeClr val="accent2"/>
                </a:solidFill>
                <a:latin typeface="+mn-lt"/>
                <a:ea typeface="+mn-ea"/>
                <a:cs typeface="+mn-ea"/>
              </a:rPr>
              <a:t>目标触及率</a:t>
            </a:r>
          </a:p>
        </p:txBody>
      </p:sp>
      <p:sp>
        <p:nvSpPr>
          <p:cNvPr id="65" name="文字方塊 64">
            <a:extLst>
              <a:ext uri="{FF2B5EF4-FFF2-40B4-BE49-F238E27FC236}">
                <a16:creationId xmlns:a16="http://schemas.microsoft.com/office/drawing/2014/main" id="{C0FFBB0B-100E-DA40-988C-4C8873635228}"/>
              </a:ext>
            </a:extLst>
          </p:cNvPr>
          <p:cNvSpPr txBox="1"/>
          <p:nvPr/>
        </p:nvSpPr>
        <p:spPr>
          <a:xfrm>
            <a:off x="3601299" y="3019555"/>
            <a:ext cx="1717869" cy="261610"/>
          </a:xfrm>
          <a:prstGeom prst="rect">
            <a:avLst/>
          </a:prstGeom>
          <a:noFill/>
        </p:spPr>
        <p:txBody>
          <a:bodyPr wrap="square" rtlCol="0">
            <a:spAutoFit/>
          </a:bodyPr>
          <a:lstStyle/>
          <a:p>
            <a:pPr algn="ctr"/>
            <a:r>
              <a:rPr lang="zh-TW" altLang="en-US" sz="1100" dirty="0">
                <a:solidFill>
                  <a:schemeClr val="bg2">
                    <a:lumMod val="25000"/>
                  </a:schemeClr>
                </a:solidFill>
                <a:cs typeface="+mn-ea"/>
              </a:rPr>
              <a:t>自媒体、</a:t>
            </a:r>
            <a:r>
              <a:rPr lang="en" altLang="zh-TW" sz="1100" dirty="0">
                <a:solidFill>
                  <a:schemeClr val="bg2">
                    <a:lumMod val="25000"/>
                  </a:schemeClr>
                </a:solidFill>
                <a:cs typeface="+mn-ea"/>
              </a:rPr>
              <a:t>SEO </a:t>
            </a:r>
            <a:r>
              <a:rPr lang="zh-TW" altLang="en-US" sz="1100" dirty="0">
                <a:solidFill>
                  <a:schemeClr val="bg2">
                    <a:lumMod val="25000"/>
                  </a:schemeClr>
                </a:solidFill>
                <a:cs typeface="+mn-ea"/>
              </a:rPr>
              <a:t>广告</a:t>
            </a:r>
          </a:p>
        </p:txBody>
      </p:sp>
      <p:sp>
        <p:nvSpPr>
          <p:cNvPr id="18" name="矩形 17">
            <a:extLst>
              <a:ext uri="{FF2B5EF4-FFF2-40B4-BE49-F238E27FC236}">
                <a16:creationId xmlns:a16="http://schemas.microsoft.com/office/drawing/2014/main" id="{2C871FFA-F173-B449-8A93-BA93EA931307}"/>
              </a:ext>
            </a:extLst>
          </p:cNvPr>
          <p:cNvSpPr/>
          <p:nvPr/>
        </p:nvSpPr>
        <p:spPr>
          <a:xfrm>
            <a:off x="3608031" y="4546563"/>
            <a:ext cx="1877437" cy="261610"/>
          </a:xfrm>
          <a:prstGeom prst="rect">
            <a:avLst/>
          </a:prstGeom>
        </p:spPr>
        <p:txBody>
          <a:bodyPr wrap="none">
            <a:spAutoFit/>
          </a:bodyPr>
          <a:lstStyle/>
          <a:p>
            <a:r>
              <a:rPr lang="zh-TW" altLang="en-US" sz="1100" dirty="0">
                <a:solidFill>
                  <a:schemeClr val="bg2">
                    <a:lumMod val="25000"/>
                  </a:schemeClr>
                </a:solidFill>
                <a:cs typeface="+mn-ea"/>
              </a:rPr>
              <a:t>报告试营运进度与目前成效</a:t>
            </a:r>
          </a:p>
        </p:txBody>
      </p:sp>
      <p:graphicFrame>
        <p:nvGraphicFramePr>
          <p:cNvPr id="71" name="圖表 70">
            <a:extLst>
              <a:ext uri="{FF2B5EF4-FFF2-40B4-BE49-F238E27FC236}">
                <a16:creationId xmlns:a16="http://schemas.microsoft.com/office/drawing/2014/main" id="{1E5B0D7C-0B11-384A-8267-7DC85C36B4A7}"/>
              </a:ext>
            </a:extLst>
          </p:cNvPr>
          <p:cNvGraphicFramePr>
            <a:graphicFrameLocks/>
          </p:cNvGraphicFramePr>
          <p:nvPr>
            <p:extLst>
              <p:ext uri="{D42A27DB-BD31-4B8C-83A1-F6EECF244321}">
                <p14:modId xmlns:p14="http://schemas.microsoft.com/office/powerpoint/2010/main" val="243399504"/>
              </p:ext>
            </p:extLst>
          </p:nvPr>
        </p:nvGraphicFramePr>
        <p:xfrm>
          <a:off x="3513819" y="5577566"/>
          <a:ext cx="1971649" cy="1089245"/>
        </p:xfrm>
        <a:graphic>
          <a:graphicData uri="http://schemas.openxmlformats.org/drawingml/2006/chart">
            <c:chart xmlns:c="http://schemas.openxmlformats.org/drawingml/2006/chart" xmlns:r="http://schemas.openxmlformats.org/officeDocument/2006/relationships" r:id="rId3"/>
          </a:graphicData>
        </a:graphic>
      </p:graphicFrame>
      <p:sp>
        <p:nvSpPr>
          <p:cNvPr id="72" name="文字方塊 71">
            <a:extLst>
              <a:ext uri="{FF2B5EF4-FFF2-40B4-BE49-F238E27FC236}">
                <a16:creationId xmlns:a16="http://schemas.microsoft.com/office/drawing/2014/main" id="{044748FF-9264-4441-B81C-DB539E397694}"/>
              </a:ext>
            </a:extLst>
          </p:cNvPr>
          <p:cNvSpPr txBox="1"/>
          <p:nvPr/>
        </p:nvSpPr>
        <p:spPr>
          <a:xfrm>
            <a:off x="4165266" y="5977098"/>
            <a:ext cx="727531" cy="307777"/>
          </a:xfrm>
          <a:prstGeom prst="rect">
            <a:avLst/>
          </a:prstGeom>
          <a:noFill/>
        </p:spPr>
        <p:txBody>
          <a:bodyPr wrap="square" rtlCol="0">
            <a:spAutoFit/>
          </a:bodyPr>
          <a:lstStyle/>
          <a:p>
            <a:pPr algn="ctr"/>
            <a:r>
              <a:rPr lang="en-US" altLang="zh-TW" sz="1400" dirty="0">
                <a:solidFill>
                  <a:schemeClr val="accent2"/>
                </a:solidFill>
                <a:cs typeface="+mn-ea"/>
              </a:rPr>
              <a:t>60%</a:t>
            </a:r>
            <a:endParaRPr lang="zh-TW" altLang="en-US" sz="1400" dirty="0">
              <a:solidFill>
                <a:schemeClr val="accent2"/>
              </a:solidFill>
              <a:cs typeface="+mn-ea"/>
            </a:endParaRPr>
          </a:p>
        </p:txBody>
      </p:sp>
      <p:sp>
        <p:nvSpPr>
          <p:cNvPr id="73" name="Text Placeholder 33">
            <a:extLst>
              <a:ext uri="{FF2B5EF4-FFF2-40B4-BE49-F238E27FC236}">
                <a16:creationId xmlns:a16="http://schemas.microsoft.com/office/drawing/2014/main" id="{149338FE-3A6C-584C-9DC6-70E651EC2C13}"/>
              </a:ext>
            </a:extLst>
          </p:cNvPr>
          <p:cNvSpPr txBox="1"/>
          <p:nvPr/>
        </p:nvSpPr>
        <p:spPr>
          <a:xfrm>
            <a:off x="6995113" y="2711654"/>
            <a:ext cx="1890652" cy="307777"/>
          </a:xfrm>
          <a:prstGeom prst="rect">
            <a:avLst/>
          </a:prstGeom>
          <a:noFill/>
        </p:spPr>
        <p:txBody>
          <a:bodyPr wrap="square" rtlCol="0">
            <a:spAutoFit/>
          </a:bodyPr>
          <a:lstStyle>
            <a:defPPr>
              <a:defRPr lang="en-US"/>
            </a:defPPr>
            <a:lvl1pPr defTabSz="1219078">
              <a:lnSpc>
                <a:spcPct val="100000"/>
              </a:lnSpc>
              <a:spcBef>
                <a:spcPct val="20000"/>
              </a:spcBef>
              <a:defRPr sz="2800" b="1">
                <a:solidFill>
                  <a:srgbClr val="54578E"/>
                </a:solidFill>
                <a:latin typeface="Arial" panose="020B0604020202020204" pitchFamily="34" charset="0"/>
                <a:ea typeface="Microsoft YaHei" panose="020B0503020204020204" pitchFamily="34" charset="-122"/>
              </a:defRPr>
            </a:lvl1pPr>
          </a:lstStyle>
          <a:p>
            <a:pPr algn="ctr"/>
            <a:r>
              <a:rPr lang="zh-CN" altLang="en-US" sz="1400" dirty="0">
                <a:solidFill>
                  <a:schemeClr val="tx2"/>
                </a:solidFill>
                <a:latin typeface="+mn-lt"/>
                <a:ea typeface="+mn-ea"/>
                <a:cs typeface="+mn-ea"/>
                <a:sym typeface="+mn-lt"/>
              </a:rPr>
              <a:t>渠道</a:t>
            </a:r>
            <a:endParaRPr lang="en-AU" altLang="zh-CN" sz="1400" dirty="0">
              <a:solidFill>
                <a:schemeClr val="tx2"/>
              </a:solidFill>
              <a:latin typeface="+mn-lt"/>
              <a:ea typeface="+mn-ea"/>
              <a:cs typeface="+mn-ea"/>
              <a:sym typeface="+mn-lt"/>
            </a:endParaRPr>
          </a:p>
        </p:txBody>
      </p:sp>
      <p:sp>
        <p:nvSpPr>
          <p:cNvPr id="74" name="Text Placeholder 33">
            <a:extLst>
              <a:ext uri="{FF2B5EF4-FFF2-40B4-BE49-F238E27FC236}">
                <a16:creationId xmlns:a16="http://schemas.microsoft.com/office/drawing/2014/main" id="{F5334AD6-4D75-2F46-9E20-B44C62A5E75F}"/>
              </a:ext>
            </a:extLst>
          </p:cNvPr>
          <p:cNvSpPr txBox="1"/>
          <p:nvPr/>
        </p:nvSpPr>
        <p:spPr>
          <a:xfrm>
            <a:off x="7070962" y="4230718"/>
            <a:ext cx="1890652" cy="307777"/>
          </a:xfrm>
          <a:prstGeom prst="rect">
            <a:avLst/>
          </a:prstGeom>
          <a:noFill/>
        </p:spPr>
        <p:txBody>
          <a:bodyPr wrap="square" rtlCol="0">
            <a:spAutoFit/>
          </a:bodyPr>
          <a:lstStyle>
            <a:defPPr>
              <a:defRPr lang="en-US"/>
            </a:defPPr>
            <a:lvl1pPr defTabSz="1219078">
              <a:lnSpc>
                <a:spcPct val="100000"/>
              </a:lnSpc>
              <a:spcBef>
                <a:spcPct val="20000"/>
              </a:spcBef>
              <a:defRPr sz="2800" b="1">
                <a:solidFill>
                  <a:srgbClr val="54578E"/>
                </a:solidFill>
                <a:latin typeface="Arial" panose="020B0604020202020204" pitchFamily="34" charset="0"/>
                <a:ea typeface="Microsoft YaHei" panose="020B0503020204020204" pitchFamily="34" charset="-122"/>
              </a:defRPr>
            </a:lvl1pPr>
          </a:lstStyle>
          <a:p>
            <a:pPr algn="ctr"/>
            <a:r>
              <a:rPr lang="zh-TW" altLang="en-US" sz="1400" dirty="0">
                <a:solidFill>
                  <a:schemeClr val="tx2"/>
                </a:solidFill>
                <a:latin typeface="+mn-lt"/>
                <a:ea typeface="+mn-ea"/>
                <a:cs typeface="+mn-ea"/>
              </a:rPr>
              <a:t>营销内容</a:t>
            </a:r>
          </a:p>
        </p:txBody>
      </p:sp>
      <p:sp>
        <p:nvSpPr>
          <p:cNvPr id="75" name="Text Placeholder 33">
            <a:extLst>
              <a:ext uri="{FF2B5EF4-FFF2-40B4-BE49-F238E27FC236}">
                <a16:creationId xmlns:a16="http://schemas.microsoft.com/office/drawing/2014/main" id="{9DD487EF-3C67-D345-95FC-4FCCFAE63B0F}"/>
              </a:ext>
            </a:extLst>
          </p:cNvPr>
          <p:cNvSpPr txBox="1"/>
          <p:nvPr/>
        </p:nvSpPr>
        <p:spPr>
          <a:xfrm>
            <a:off x="7147155" y="5310040"/>
            <a:ext cx="1890652" cy="307777"/>
          </a:xfrm>
          <a:prstGeom prst="rect">
            <a:avLst/>
          </a:prstGeom>
          <a:noFill/>
        </p:spPr>
        <p:txBody>
          <a:bodyPr wrap="square" rtlCol="0">
            <a:spAutoFit/>
          </a:bodyPr>
          <a:lstStyle>
            <a:defPPr>
              <a:defRPr lang="en-US"/>
            </a:defPPr>
            <a:lvl1pPr defTabSz="1219078">
              <a:lnSpc>
                <a:spcPct val="100000"/>
              </a:lnSpc>
              <a:spcBef>
                <a:spcPct val="20000"/>
              </a:spcBef>
              <a:defRPr sz="2800" b="1">
                <a:solidFill>
                  <a:srgbClr val="54578E"/>
                </a:solidFill>
                <a:latin typeface="Arial" panose="020B0604020202020204" pitchFamily="34" charset="0"/>
                <a:ea typeface="Microsoft YaHei" panose="020B0503020204020204" pitchFamily="34" charset="-122"/>
              </a:defRPr>
            </a:lvl1pPr>
          </a:lstStyle>
          <a:p>
            <a:pPr algn="ctr"/>
            <a:r>
              <a:rPr lang="zh-TW" altLang="en-US" sz="1400" dirty="0">
                <a:solidFill>
                  <a:schemeClr val="tx2"/>
                </a:solidFill>
                <a:latin typeface="+mn-lt"/>
                <a:ea typeface="+mn-ea"/>
                <a:cs typeface="+mn-ea"/>
              </a:rPr>
              <a:t>目标触及率</a:t>
            </a:r>
          </a:p>
        </p:txBody>
      </p:sp>
      <p:sp>
        <p:nvSpPr>
          <p:cNvPr id="76" name="文字方塊 75">
            <a:extLst>
              <a:ext uri="{FF2B5EF4-FFF2-40B4-BE49-F238E27FC236}">
                <a16:creationId xmlns:a16="http://schemas.microsoft.com/office/drawing/2014/main" id="{7109892A-6CFF-3846-80CB-D22A7EF7DBD5}"/>
              </a:ext>
            </a:extLst>
          </p:cNvPr>
          <p:cNvSpPr txBox="1"/>
          <p:nvPr/>
        </p:nvSpPr>
        <p:spPr>
          <a:xfrm>
            <a:off x="7173329" y="3008540"/>
            <a:ext cx="1717869" cy="261610"/>
          </a:xfrm>
          <a:prstGeom prst="rect">
            <a:avLst/>
          </a:prstGeom>
          <a:noFill/>
        </p:spPr>
        <p:txBody>
          <a:bodyPr wrap="square" rtlCol="0">
            <a:spAutoFit/>
          </a:bodyPr>
          <a:lstStyle/>
          <a:p>
            <a:r>
              <a:rPr lang="zh-TW" altLang="en-US" sz="1100" dirty="0">
                <a:solidFill>
                  <a:schemeClr val="bg2">
                    <a:lumMod val="25000"/>
                  </a:schemeClr>
                </a:solidFill>
                <a:cs typeface="+mn-ea"/>
              </a:rPr>
              <a:t>网路新闻媒体、自媒体</a:t>
            </a:r>
          </a:p>
        </p:txBody>
      </p:sp>
      <p:sp>
        <p:nvSpPr>
          <p:cNvPr id="20" name="矩形 19">
            <a:extLst>
              <a:ext uri="{FF2B5EF4-FFF2-40B4-BE49-F238E27FC236}">
                <a16:creationId xmlns:a16="http://schemas.microsoft.com/office/drawing/2014/main" id="{A52BA2AE-6FAF-034B-9719-413F1929214A}"/>
              </a:ext>
            </a:extLst>
          </p:cNvPr>
          <p:cNvSpPr/>
          <p:nvPr/>
        </p:nvSpPr>
        <p:spPr>
          <a:xfrm>
            <a:off x="6752256" y="4535999"/>
            <a:ext cx="2528064" cy="569964"/>
          </a:xfrm>
          <a:prstGeom prst="rect">
            <a:avLst/>
          </a:prstGeom>
        </p:spPr>
        <p:txBody>
          <a:bodyPr wrap="square">
            <a:spAutoFit/>
          </a:bodyPr>
          <a:lstStyle/>
          <a:p>
            <a:pPr algn="ctr">
              <a:lnSpc>
                <a:spcPct val="150000"/>
              </a:lnSpc>
            </a:pPr>
            <a:r>
              <a:rPr lang="zh-TW" altLang="en-US" sz="1100" dirty="0">
                <a:solidFill>
                  <a:schemeClr val="bg2">
                    <a:lumMod val="25000"/>
                  </a:schemeClr>
                </a:solidFill>
                <a:cs typeface="+mn-ea"/>
              </a:rPr>
              <a:t>试营运期间链慈善对慈善组织带来的成效、用户体验反馈、与未来规划</a:t>
            </a:r>
          </a:p>
        </p:txBody>
      </p:sp>
      <p:grpSp>
        <p:nvGrpSpPr>
          <p:cNvPr id="78" name="群組 77">
            <a:extLst>
              <a:ext uri="{FF2B5EF4-FFF2-40B4-BE49-F238E27FC236}">
                <a16:creationId xmlns:a16="http://schemas.microsoft.com/office/drawing/2014/main" id="{69F10BDB-9535-7E49-8CF0-6EE79A47295B}"/>
              </a:ext>
            </a:extLst>
          </p:cNvPr>
          <p:cNvGrpSpPr/>
          <p:nvPr/>
        </p:nvGrpSpPr>
        <p:grpSpPr>
          <a:xfrm>
            <a:off x="7499706" y="5600219"/>
            <a:ext cx="1216812" cy="1089245"/>
            <a:chOff x="1626004" y="4895491"/>
            <a:chExt cx="1216812" cy="1089245"/>
          </a:xfrm>
        </p:grpSpPr>
        <p:graphicFrame>
          <p:nvGraphicFramePr>
            <p:cNvPr id="79" name="圖表 78">
              <a:extLst>
                <a:ext uri="{FF2B5EF4-FFF2-40B4-BE49-F238E27FC236}">
                  <a16:creationId xmlns:a16="http://schemas.microsoft.com/office/drawing/2014/main" id="{5312E918-D185-4447-A091-35CB0D3E5901}"/>
                </a:ext>
              </a:extLst>
            </p:cNvPr>
            <p:cNvGraphicFramePr>
              <a:graphicFrameLocks/>
            </p:cNvGraphicFramePr>
            <p:nvPr>
              <p:extLst>
                <p:ext uri="{D42A27DB-BD31-4B8C-83A1-F6EECF244321}">
                  <p14:modId xmlns:p14="http://schemas.microsoft.com/office/powerpoint/2010/main" val="4185823152"/>
                </p:ext>
              </p:extLst>
            </p:nvPr>
          </p:nvGraphicFramePr>
          <p:xfrm>
            <a:off x="1626004" y="4895491"/>
            <a:ext cx="1216812" cy="1089245"/>
          </p:xfrm>
          <a:graphic>
            <a:graphicData uri="http://schemas.openxmlformats.org/drawingml/2006/chart">
              <c:chart xmlns:c="http://schemas.openxmlformats.org/drawingml/2006/chart" xmlns:r="http://schemas.openxmlformats.org/officeDocument/2006/relationships" r:id="rId4"/>
            </a:graphicData>
          </a:graphic>
        </p:graphicFrame>
        <p:sp>
          <p:nvSpPr>
            <p:cNvPr id="80" name="文字方塊 79">
              <a:extLst>
                <a:ext uri="{FF2B5EF4-FFF2-40B4-BE49-F238E27FC236}">
                  <a16:creationId xmlns:a16="http://schemas.microsoft.com/office/drawing/2014/main" id="{D698F879-06F0-024A-AF6E-D5560417FF9D}"/>
                </a:ext>
              </a:extLst>
            </p:cNvPr>
            <p:cNvSpPr txBox="1"/>
            <p:nvPr/>
          </p:nvSpPr>
          <p:spPr>
            <a:xfrm>
              <a:off x="1867748" y="5286225"/>
              <a:ext cx="727531" cy="307777"/>
            </a:xfrm>
            <a:prstGeom prst="rect">
              <a:avLst/>
            </a:prstGeom>
            <a:noFill/>
          </p:spPr>
          <p:txBody>
            <a:bodyPr wrap="square" rtlCol="0">
              <a:spAutoFit/>
            </a:bodyPr>
            <a:lstStyle/>
            <a:p>
              <a:pPr algn="ctr"/>
              <a:r>
                <a:rPr lang="en-US" altLang="zh-TW" sz="1400" dirty="0">
                  <a:solidFill>
                    <a:schemeClr val="tx2"/>
                  </a:solidFill>
                  <a:cs typeface="+mn-ea"/>
                </a:rPr>
                <a:t>40%</a:t>
              </a:r>
              <a:endParaRPr lang="zh-TW" altLang="en-US" sz="1400" dirty="0">
                <a:solidFill>
                  <a:schemeClr val="tx2"/>
                </a:solidFill>
                <a:cs typeface="+mn-ea"/>
              </a:endParaRPr>
            </a:p>
          </p:txBody>
        </p:sp>
      </p:grpSp>
      <p:sp>
        <p:nvSpPr>
          <p:cNvPr id="87" name="橢圓 86">
            <a:extLst>
              <a:ext uri="{FF2B5EF4-FFF2-40B4-BE49-F238E27FC236}">
                <a16:creationId xmlns:a16="http://schemas.microsoft.com/office/drawing/2014/main" id="{3CC71C6F-1E9E-044C-B7B3-B978DF9555E7}"/>
              </a:ext>
            </a:extLst>
          </p:cNvPr>
          <p:cNvSpPr/>
          <p:nvPr/>
        </p:nvSpPr>
        <p:spPr>
          <a:xfrm>
            <a:off x="9106865" y="2404829"/>
            <a:ext cx="97606" cy="9760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8" name="Text Placeholder 33">
            <a:extLst>
              <a:ext uri="{FF2B5EF4-FFF2-40B4-BE49-F238E27FC236}">
                <a16:creationId xmlns:a16="http://schemas.microsoft.com/office/drawing/2014/main" id="{A3A0BA07-2B85-4047-B503-AA08561CF20F}"/>
              </a:ext>
            </a:extLst>
          </p:cNvPr>
          <p:cNvSpPr txBox="1"/>
          <p:nvPr/>
        </p:nvSpPr>
        <p:spPr>
          <a:xfrm>
            <a:off x="9671728" y="1272604"/>
            <a:ext cx="1890652" cy="400110"/>
          </a:xfrm>
          <a:prstGeom prst="rect">
            <a:avLst/>
          </a:prstGeom>
          <a:noFill/>
        </p:spPr>
        <p:txBody>
          <a:bodyPr wrap="square" rtlCol="0">
            <a:spAutoFit/>
          </a:bodyPr>
          <a:lstStyle>
            <a:defPPr>
              <a:defRPr lang="en-US"/>
            </a:defPPr>
            <a:lvl1pPr algn="ctr" defTabSz="1219078">
              <a:lnSpc>
                <a:spcPct val="100000"/>
              </a:lnSpc>
              <a:spcBef>
                <a:spcPct val="20000"/>
              </a:spcBef>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TW" altLang="en-US" dirty="0">
                <a:solidFill>
                  <a:schemeClr val="tx2"/>
                </a:solidFill>
                <a:latin typeface="+mn-lt"/>
                <a:ea typeface="+mn-ea"/>
                <a:cs typeface="+mn-ea"/>
              </a:rPr>
              <a:t>未来宣传</a:t>
            </a:r>
          </a:p>
        </p:txBody>
      </p:sp>
      <p:sp>
        <p:nvSpPr>
          <p:cNvPr id="90" name="Text Placeholder 33">
            <a:extLst>
              <a:ext uri="{FF2B5EF4-FFF2-40B4-BE49-F238E27FC236}">
                <a16:creationId xmlns:a16="http://schemas.microsoft.com/office/drawing/2014/main" id="{53A37464-F328-D649-8032-F6E233AC0ACB}"/>
              </a:ext>
            </a:extLst>
          </p:cNvPr>
          <p:cNvSpPr txBox="1"/>
          <p:nvPr/>
        </p:nvSpPr>
        <p:spPr>
          <a:xfrm>
            <a:off x="9671728" y="2711654"/>
            <a:ext cx="1890652" cy="307777"/>
          </a:xfrm>
          <a:prstGeom prst="rect">
            <a:avLst/>
          </a:prstGeom>
          <a:noFill/>
        </p:spPr>
        <p:txBody>
          <a:bodyPr wrap="square" rtlCol="0">
            <a:spAutoFit/>
          </a:bodyPr>
          <a:lstStyle>
            <a:defPPr>
              <a:defRPr lang="en-US"/>
            </a:defPPr>
            <a:lvl1pPr defTabSz="1219078">
              <a:lnSpc>
                <a:spcPct val="100000"/>
              </a:lnSpc>
              <a:spcBef>
                <a:spcPct val="20000"/>
              </a:spcBef>
              <a:defRPr sz="2800" b="1">
                <a:solidFill>
                  <a:srgbClr val="54578E"/>
                </a:solidFill>
                <a:latin typeface="Arial" panose="020B0604020202020204" pitchFamily="34" charset="0"/>
                <a:ea typeface="Microsoft YaHei" panose="020B0503020204020204" pitchFamily="34" charset="-122"/>
              </a:defRPr>
            </a:lvl1pPr>
          </a:lstStyle>
          <a:p>
            <a:pPr algn="ctr"/>
            <a:r>
              <a:rPr lang="zh-CN" altLang="en-US" sz="1400" dirty="0">
                <a:solidFill>
                  <a:schemeClr val="tx2"/>
                </a:solidFill>
                <a:latin typeface="+mn-lt"/>
                <a:ea typeface="+mn-ea"/>
                <a:cs typeface="+mn-ea"/>
                <a:sym typeface="+mn-lt"/>
              </a:rPr>
              <a:t>渠道</a:t>
            </a:r>
            <a:endParaRPr lang="en-AU" altLang="zh-CN" sz="1400" dirty="0">
              <a:solidFill>
                <a:schemeClr val="tx2"/>
              </a:solidFill>
              <a:latin typeface="+mn-lt"/>
              <a:ea typeface="+mn-ea"/>
              <a:cs typeface="+mn-ea"/>
              <a:sym typeface="+mn-lt"/>
            </a:endParaRPr>
          </a:p>
        </p:txBody>
      </p:sp>
      <p:sp>
        <p:nvSpPr>
          <p:cNvPr id="91" name="文字方塊 90">
            <a:extLst>
              <a:ext uri="{FF2B5EF4-FFF2-40B4-BE49-F238E27FC236}">
                <a16:creationId xmlns:a16="http://schemas.microsoft.com/office/drawing/2014/main" id="{2106721B-5FAC-9A40-BFEE-4B19912B80D0}"/>
              </a:ext>
            </a:extLst>
          </p:cNvPr>
          <p:cNvSpPr txBox="1"/>
          <p:nvPr/>
        </p:nvSpPr>
        <p:spPr>
          <a:xfrm>
            <a:off x="9479198" y="3008540"/>
            <a:ext cx="2194283" cy="430887"/>
          </a:xfrm>
          <a:prstGeom prst="rect">
            <a:avLst/>
          </a:prstGeom>
          <a:noFill/>
        </p:spPr>
        <p:txBody>
          <a:bodyPr wrap="square" rtlCol="0">
            <a:spAutoFit/>
          </a:bodyPr>
          <a:lstStyle/>
          <a:p>
            <a:r>
              <a:rPr lang="zh-TW" altLang="en-US" sz="1100" dirty="0">
                <a:solidFill>
                  <a:schemeClr val="bg2">
                    <a:lumMod val="25000"/>
                  </a:schemeClr>
                </a:solidFill>
                <a:cs typeface="+mn-ea"/>
              </a:rPr>
              <a:t>网路新闻媒体、自媒体、公众号</a:t>
            </a:r>
          </a:p>
          <a:p>
            <a:endParaRPr lang="zh-TW" altLang="en-US" sz="1100" dirty="0">
              <a:solidFill>
                <a:schemeClr val="bg1">
                  <a:lumMod val="50000"/>
                </a:schemeClr>
              </a:solidFill>
              <a:cs typeface="+mn-ea"/>
            </a:endParaRPr>
          </a:p>
        </p:txBody>
      </p:sp>
      <p:sp>
        <p:nvSpPr>
          <p:cNvPr id="92" name="Text Placeholder 33">
            <a:extLst>
              <a:ext uri="{FF2B5EF4-FFF2-40B4-BE49-F238E27FC236}">
                <a16:creationId xmlns:a16="http://schemas.microsoft.com/office/drawing/2014/main" id="{E30893F3-75D4-854F-93F9-46E809DFE556}"/>
              </a:ext>
            </a:extLst>
          </p:cNvPr>
          <p:cNvSpPr txBox="1"/>
          <p:nvPr/>
        </p:nvSpPr>
        <p:spPr>
          <a:xfrm>
            <a:off x="9769529" y="4215358"/>
            <a:ext cx="1890652" cy="307777"/>
          </a:xfrm>
          <a:prstGeom prst="rect">
            <a:avLst/>
          </a:prstGeom>
          <a:noFill/>
        </p:spPr>
        <p:txBody>
          <a:bodyPr wrap="square" rtlCol="0">
            <a:spAutoFit/>
          </a:bodyPr>
          <a:lstStyle>
            <a:defPPr>
              <a:defRPr lang="en-US"/>
            </a:defPPr>
            <a:lvl1pPr defTabSz="1219078">
              <a:lnSpc>
                <a:spcPct val="100000"/>
              </a:lnSpc>
              <a:spcBef>
                <a:spcPct val="20000"/>
              </a:spcBef>
              <a:defRPr sz="2800" b="1">
                <a:solidFill>
                  <a:srgbClr val="54578E"/>
                </a:solidFill>
                <a:latin typeface="Arial" panose="020B0604020202020204" pitchFamily="34" charset="0"/>
                <a:ea typeface="Microsoft YaHei" panose="020B0503020204020204" pitchFamily="34" charset="-122"/>
              </a:defRPr>
            </a:lvl1pPr>
          </a:lstStyle>
          <a:p>
            <a:pPr algn="ctr"/>
            <a:r>
              <a:rPr lang="zh-TW" altLang="en-US" sz="1400" dirty="0">
                <a:solidFill>
                  <a:schemeClr val="tx2"/>
                </a:solidFill>
                <a:latin typeface="+mn-lt"/>
                <a:ea typeface="+mn-ea"/>
                <a:cs typeface="+mn-ea"/>
              </a:rPr>
              <a:t>营销内容</a:t>
            </a:r>
          </a:p>
        </p:txBody>
      </p:sp>
      <p:sp>
        <p:nvSpPr>
          <p:cNvPr id="28" name="矩形 27">
            <a:extLst>
              <a:ext uri="{FF2B5EF4-FFF2-40B4-BE49-F238E27FC236}">
                <a16:creationId xmlns:a16="http://schemas.microsoft.com/office/drawing/2014/main" id="{270346B9-80FA-914C-B8D3-6897B5E6BB0C}"/>
              </a:ext>
            </a:extLst>
          </p:cNvPr>
          <p:cNvSpPr/>
          <p:nvPr/>
        </p:nvSpPr>
        <p:spPr>
          <a:xfrm>
            <a:off x="9502715" y="4485673"/>
            <a:ext cx="2359700" cy="823880"/>
          </a:xfrm>
          <a:prstGeom prst="rect">
            <a:avLst/>
          </a:prstGeom>
        </p:spPr>
        <p:txBody>
          <a:bodyPr wrap="square">
            <a:spAutoFit/>
          </a:bodyPr>
          <a:lstStyle/>
          <a:p>
            <a:pPr>
              <a:lnSpc>
                <a:spcPct val="150000"/>
              </a:lnSpc>
            </a:pPr>
            <a:r>
              <a:rPr lang="zh-TW" altLang="en-US" sz="1100" dirty="0">
                <a:solidFill>
                  <a:schemeClr val="bg2">
                    <a:lumMod val="25000"/>
                  </a:schemeClr>
                </a:solidFill>
                <a:cs typeface="+mn-ea"/>
              </a:rPr>
              <a:t>更新链慈善技术与平台发展、成功案例、商业规划与合作、公益数据 等等</a:t>
            </a:r>
          </a:p>
        </p:txBody>
      </p:sp>
      <p:sp>
        <p:nvSpPr>
          <p:cNvPr id="29" name="三角形 28">
            <a:extLst>
              <a:ext uri="{FF2B5EF4-FFF2-40B4-BE49-F238E27FC236}">
                <a16:creationId xmlns:a16="http://schemas.microsoft.com/office/drawing/2014/main" id="{E83E25A2-3C05-AF41-9911-9CF179CDCA60}"/>
              </a:ext>
            </a:extLst>
          </p:cNvPr>
          <p:cNvSpPr/>
          <p:nvPr/>
        </p:nvSpPr>
        <p:spPr>
          <a:xfrm rot="5400000">
            <a:off x="11782348" y="2370174"/>
            <a:ext cx="152400" cy="166917"/>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0" name="文字方塊 29">
            <a:extLst>
              <a:ext uri="{FF2B5EF4-FFF2-40B4-BE49-F238E27FC236}">
                <a16:creationId xmlns:a16="http://schemas.microsoft.com/office/drawing/2014/main" id="{908014CA-7679-E446-898E-B5B15A566F2E}"/>
              </a:ext>
            </a:extLst>
          </p:cNvPr>
          <p:cNvSpPr txBox="1"/>
          <p:nvPr/>
        </p:nvSpPr>
        <p:spPr>
          <a:xfrm>
            <a:off x="416413" y="3476382"/>
            <a:ext cx="1909690" cy="276999"/>
          </a:xfrm>
          <a:prstGeom prst="rect">
            <a:avLst/>
          </a:prstGeom>
          <a:noFill/>
        </p:spPr>
        <p:txBody>
          <a:bodyPr wrap="square" rtlCol="0">
            <a:spAutoFit/>
          </a:bodyPr>
          <a:lstStyle/>
          <a:p>
            <a:r>
              <a:rPr lang="zh-TW" altLang="en-US" sz="1200" b="1" dirty="0">
                <a:solidFill>
                  <a:schemeClr val="tx2"/>
                </a:solidFill>
                <a:cs typeface="+mn-ea"/>
              </a:rPr>
              <a:t>新闻媒体</a:t>
            </a:r>
            <a:r>
              <a:rPr lang="en-US" altLang="zh-TW" sz="1200" b="1" dirty="0">
                <a:solidFill>
                  <a:schemeClr val="tx2"/>
                </a:solidFill>
                <a:cs typeface="+mn-ea"/>
              </a:rPr>
              <a:t>: </a:t>
            </a:r>
            <a:r>
              <a:rPr lang="en-US" altLang="zh-TW" sz="1050" dirty="0">
                <a:solidFill>
                  <a:schemeClr val="bg2">
                    <a:lumMod val="25000"/>
                  </a:schemeClr>
                </a:solidFill>
                <a:cs typeface="+mn-ea"/>
              </a:rPr>
              <a:t>4 </a:t>
            </a:r>
            <a:r>
              <a:rPr lang="zh-TW" altLang="en-US" sz="1050" dirty="0">
                <a:solidFill>
                  <a:schemeClr val="bg2">
                    <a:lumMod val="25000"/>
                  </a:schemeClr>
                </a:solidFill>
                <a:cs typeface="+mn-ea"/>
              </a:rPr>
              <a:t>家 </a:t>
            </a:r>
            <a:r>
              <a:rPr lang="en-US" altLang="zh-TW" sz="1050" dirty="0">
                <a:solidFill>
                  <a:schemeClr val="bg2">
                    <a:lumMod val="25000"/>
                  </a:schemeClr>
                </a:solidFill>
                <a:cs typeface="+mn-ea"/>
                <a:sym typeface="Wingdings" pitchFamily="2" charset="2"/>
              </a:rPr>
              <a:t> </a:t>
            </a:r>
            <a:r>
              <a:rPr lang="zh-TW" altLang="en-US" sz="1050" dirty="0">
                <a:solidFill>
                  <a:schemeClr val="bg2">
                    <a:lumMod val="25000"/>
                  </a:schemeClr>
                </a:solidFill>
                <a:cs typeface="+mn-ea"/>
              </a:rPr>
              <a:t>各写一篇</a:t>
            </a:r>
          </a:p>
        </p:txBody>
      </p:sp>
      <p:sp>
        <p:nvSpPr>
          <p:cNvPr id="31" name="矩形 30">
            <a:extLst>
              <a:ext uri="{FF2B5EF4-FFF2-40B4-BE49-F238E27FC236}">
                <a16:creationId xmlns:a16="http://schemas.microsoft.com/office/drawing/2014/main" id="{5C13D3CD-040B-6042-B3F5-618C40A68646}"/>
              </a:ext>
            </a:extLst>
          </p:cNvPr>
          <p:cNvSpPr/>
          <p:nvPr/>
        </p:nvSpPr>
        <p:spPr>
          <a:xfrm>
            <a:off x="398581" y="3704217"/>
            <a:ext cx="2000869" cy="276999"/>
          </a:xfrm>
          <a:prstGeom prst="rect">
            <a:avLst/>
          </a:prstGeom>
        </p:spPr>
        <p:txBody>
          <a:bodyPr wrap="none">
            <a:spAutoFit/>
          </a:bodyPr>
          <a:lstStyle/>
          <a:p>
            <a:r>
              <a:rPr lang="zh-TW" altLang="en-US" sz="1200" b="1" dirty="0">
                <a:solidFill>
                  <a:schemeClr val="tx2"/>
                </a:solidFill>
                <a:cs typeface="+mn-ea"/>
              </a:rPr>
              <a:t>自媒体：</a:t>
            </a:r>
            <a:r>
              <a:rPr lang="en-US" altLang="zh-TW" sz="1050" dirty="0">
                <a:solidFill>
                  <a:schemeClr val="bg2">
                    <a:lumMod val="25000"/>
                  </a:schemeClr>
                </a:solidFill>
                <a:cs typeface="+mn-ea"/>
              </a:rPr>
              <a:t>3 </a:t>
            </a:r>
            <a:r>
              <a:rPr lang="zh-TW" altLang="en-US" sz="1050" dirty="0">
                <a:solidFill>
                  <a:schemeClr val="bg2">
                    <a:lumMod val="25000"/>
                  </a:schemeClr>
                </a:solidFill>
                <a:cs typeface="+mn-ea"/>
              </a:rPr>
              <a:t>家 </a:t>
            </a:r>
            <a:r>
              <a:rPr lang="en-US" altLang="zh-TW" sz="1050" dirty="0">
                <a:solidFill>
                  <a:schemeClr val="bg2">
                    <a:lumMod val="25000"/>
                  </a:schemeClr>
                </a:solidFill>
                <a:cs typeface="+mn-ea"/>
                <a:sym typeface="Wingdings" pitchFamily="2" charset="2"/>
              </a:rPr>
              <a:t> </a:t>
            </a:r>
            <a:r>
              <a:rPr lang="zh-TW" altLang="en-US" sz="1050" dirty="0">
                <a:solidFill>
                  <a:schemeClr val="bg2">
                    <a:lumMod val="25000"/>
                  </a:schemeClr>
                </a:solidFill>
                <a:cs typeface="+mn-ea"/>
              </a:rPr>
              <a:t>各写</a:t>
            </a:r>
            <a:r>
              <a:rPr lang="en-US" altLang="zh-TW" sz="1050" dirty="0">
                <a:solidFill>
                  <a:schemeClr val="bg2">
                    <a:lumMod val="25000"/>
                  </a:schemeClr>
                </a:solidFill>
                <a:cs typeface="+mn-ea"/>
              </a:rPr>
              <a:t>3</a:t>
            </a:r>
            <a:r>
              <a:rPr lang="zh-TW" altLang="en-US" sz="1050" dirty="0">
                <a:solidFill>
                  <a:schemeClr val="bg2">
                    <a:lumMod val="25000"/>
                  </a:schemeClr>
                </a:solidFill>
                <a:cs typeface="+mn-ea"/>
              </a:rPr>
              <a:t>篇推文</a:t>
            </a:r>
          </a:p>
        </p:txBody>
      </p:sp>
      <p:sp>
        <p:nvSpPr>
          <p:cNvPr id="32" name="矩形 31">
            <a:extLst>
              <a:ext uri="{FF2B5EF4-FFF2-40B4-BE49-F238E27FC236}">
                <a16:creationId xmlns:a16="http://schemas.microsoft.com/office/drawing/2014/main" id="{41344222-B9BC-274B-9AF7-15BDB2CB1D22}"/>
              </a:ext>
            </a:extLst>
          </p:cNvPr>
          <p:cNvSpPr/>
          <p:nvPr/>
        </p:nvSpPr>
        <p:spPr>
          <a:xfrm>
            <a:off x="315768" y="3456122"/>
            <a:ext cx="2194283" cy="544426"/>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0" name="矩形 99">
            <a:extLst>
              <a:ext uri="{FF2B5EF4-FFF2-40B4-BE49-F238E27FC236}">
                <a16:creationId xmlns:a16="http://schemas.microsoft.com/office/drawing/2014/main" id="{B494E86A-59BC-F84B-B6F4-686D7D209B30}"/>
              </a:ext>
            </a:extLst>
          </p:cNvPr>
          <p:cNvSpPr/>
          <p:nvPr/>
        </p:nvSpPr>
        <p:spPr>
          <a:xfrm>
            <a:off x="3560447" y="3474115"/>
            <a:ext cx="2000869" cy="276999"/>
          </a:xfrm>
          <a:prstGeom prst="rect">
            <a:avLst/>
          </a:prstGeom>
        </p:spPr>
        <p:txBody>
          <a:bodyPr wrap="none">
            <a:spAutoFit/>
          </a:bodyPr>
          <a:lstStyle/>
          <a:p>
            <a:r>
              <a:rPr lang="zh-TW" altLang="en-US" sz="1200" b="1" dirty="0">
                <a:solidFill>
                  <a:schemeClr val="accent2"/>
                </a:solidFill>
                <a:cs typeface="+mn-ea"/>
              </a:rPr>
              <a:t>自媒体：</a:t>
            </a:r>
            <a:r>
              <a:rPr lang="en-US" altLang="zh-TW" sz="1050" dirty="0">
                <a:solidFill>
                  <a:schemeClr val="bg2">
                    <a:lumMod val="25000"/>
                  </a:schemeClr>
                </a:solidFill>
                <a:cs typeface="+mn-ea"/>
              </a:rPr>
              <a:t>3 </a:t>
            </a:r>
            <a:r>
              <a:rPr lang="zh-TW" altLang="en-US" sz="1050" dirty="0">
                <a:solidFill>
                  <a:schemeClr val="bg2">
                    <a:lumMod val="25000"/>
                  </a:schemeClr>
                </a:solidFill>
                <a:cs typeface="+mn-ea"/>
              </a:rPr>
              <a:t>家 </a:t>
            </a:r>
            <a:r>
              <a:rPr lang="en-US" altLang="zh-TW" sz="1050" dirty="0">
                <a:solidFill>
                  <a:schemeClr val="bg2">
                    <a:lumMod val="25000"/>
                  </a:schemeClr>
                </a:solidFill>
                <a:cs typeface="+mn-ea"/>
                <a:sym typeface="Wingdings" pitchFamily="2" charset="2"/>
              </a:rPr>
              <a:t> </a:t>
            </a:r>
            <a:r>
              <a:rPr lang="zh-TW" altLang="en-US" sz="1050" dirty="0">
                <a:solidFill>
                  <a:schemeClr val="bg2">
                    <a:lumMod val="25000"/>
                  </a:schemeClr>
                </a:solidFill>
                <a:cs typeface="+mn-ea"/>
              </a:rPr>
              <a:t>各写</a:t>
            </a:r>
            <a:r>
              <a:rPr lang="en-US" altLang="zh-TW" sz="1050" dirty="0">
                <a:solidFill>
                  <a:schemeClr val="bg2">
                    <a:lumMod val="25000"/>
                  </a:schemeClr>
                </a:solidFill>
                <a:cs typeface="+mn-ea"/>
              </a:rPr>
              <a:t>3</a:t>
            </a:r>
            <a:r>
              <a:rPr lang="zh-TW" altLang="en-US" sz="1050" dirty="0">
                <a:solidFill>
                  <a:schemeClr val="bg2">
                    <a:lumMod val="25000"/>
                  </a:schemeClr>
                </a:solidFill>
                <a:cs typeface="+mn-ea"/>
              </a:rPr>
              <a:t>篇推文</a:t>
            </a:r>
          </a:p>
        </p:txBody>
      </p:sp>
      <p:sp>
        <p:nvSpPr>
          <p:cNvPr id="101" name="矩形 100">
            <a:extLst>
              <a:ext uri="{FF2B5EF4-FFF2-40B4-BE49-F238E27FC236}">
                <a16:creationId xmlns:a16="http://schemas.microsoft.com/office/drawing/2014/main" id="{0BC076FA-A2BD-9B40-9914-605AB4DD9899}"/>
              </a:ext>
            </a:extLst>
          </p:cNvPr>
          <p:cNvSpPr/>
          <p:nvPr/>
        </p:nvSpPr>
        <p:spPr>
          <a:xfrm>
            <a:off x="3560446" y="3723059"/>
            <a:ext cx="2048959" cy="438582"/>
          </a:xfrm>
          <a:prstGeom prst="rect">
            <a:avLst/>
          </a:prstGeom>
        </p:spPr>
        <p:txBody>
          <a:bodyPr wrap="none">
            <a:spAutoFit/>
          </a:bodyPr>
          <a:lstStyle/>
          <a:p>
            <a:r>
              <a:rPr lang="en-US" altLang="zh-TW" sz="1200" b="1" dirty="0">
                <a:solidFill>
                  <a:schemeClr val="accent2"/>
                </a:solidFill>
                <a:cs typeface="+mn-ea"/>
              </a:rPr>
              <a:t>SEO</a:t>
            </a:r>
            <a:r>
              <a:rPr lang="zh-TW" altLang="en-US" sz="1200" b="1" dirty="0">
                <a:solidFill>
                  <a:schemeClr val="accent2"/>
                </a:solidFill>
                <a:cs typeface="+mn-ea"/>
              </a:rPr>
              <a:t>广告：</a:t>
            </a:r>
            <a:r>
              <a:rPr lang="zh-TW" altLang="en-US" sz="1050" dirty="0">
                <a:solidFill>
                  <a:schemeClr val="bg2">
                    <a:lumMod val="25000"/>
                  </a:schemeClr>
                </a:solidFill>
                <a:cs typeface="+mn-ea"/>
              </a:rPr>
              <a:t>一年的搜索关键词</a:t>
            </a:r>
          </a:p>
          <a:p>
            <a:endParaRPr lang="zh-TW" altLang="en-US" sz="1050" dirty="0">
              <a:solidFill>
                <a:schemeClr val="bg1">
                  <a:lumMod val="50000"/>
                </a:schemeClr>
              </a:solidFill>
              <a:cs typeface="+mn-ea"/>
            </a:endParaRPr>
          </a:p>
        </p:txBody>
      </p:sp>
      <p:sp>
        <p:nvSpPr>
          <p:cNvPr id="102" name="矩形 101">
            <a:extLst>
              <a:ext uri="{FF2B5EF4-FFF2-40B4-BE49-F238E27FC236}">
                <a16:creationId xmlns:a16="http://schemas.microsoft.com/office/drawing/2014/main" id="{60C6C889-2108-E140-A8EE-605CED1BFFAA}"/>
              </a:ext>
            </a:extLst>
          </p:cNvPr>
          <p:cNvSpPr/>
          <p:nvPr/>
        </p:nvSpPr>
        <p:spPr>
          <a:xfrm>
            <a:off x="3486794" y="3457467"/>
            <a:ext cx="2194283" cy="544426"/>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accent2"/>
              </a:solidFill>
            </a:endParaRPr>
          </a:p>
        </p:txBody>
      </p:sp>
      <p:sp>
        <p:nvSpPr>
          <p:cNvPr id="103" name="文字方塊 102">
            <a:extLst>
              <a:ext uri="{FF2B5EF4-FFF2-40B4-BE49-F238E27FC236}">
                <a16:creationId xmlns:a16="http://schemas.microsoft.com/office/drawing/2014/main" id="{BC7A1FAC-EC8D-5940-8C88-8683E2DD4324}"/>
              </a:ext>
            </a:extLst>
          </p:cNvPr>
          <p:cNvSpPr txBox="1"/>
          <p:nvPr/>
        </p:nvSpPr>
        <p:spPr>
          <a:xfrm>
            <a:off x="6945257" y="3476457"/>
            <a:ext cx="1909690" cy="276999"/>
          </a:xfrm>
          <a:prstGeom prst="rect">
            <a:avLst/>
          </a:prstGeom>
          <a:noFill/>
        </p:spPr>
        <p:txBody>
          <a:bodyPr wrap="square" rtlCol="0">
            <a:spAutoFit/>
          </a:bodyPr>
          <a:lstStyle/>
          <a:p>
            <a:r>
              <a:rPr lang="zh-TW" altLang="en-US" sz="1200" b="1" dirty="0">
                <a:solidFill>
                  <a:schemeClr val="tx2"/>
                </a:solidFill>
                <a:cs typeface="+mn-ea"/>
              </a:rPr>
              <a:t>新闻媒体</a:t>
            </a:r>
            <a:r>
              <a:rPr lang="en-US" altLang="zh-TW" sz="1200" b="1" dirty="0">
                <a:solidFill>
                  <a:schemeClr val="tx2"/>
                </a:solidFill>
                <a:cs typeface="+mn-ea"/>
              </a:rPr>
              <a:t>: </a:t>
            </a:r>
            <a:r>
              <a:rPr lang="en-US" altLang="zh-TW" sz="1050" dirty="0">
                <a:solidFill>
                  <a:schemeClr val="bg2">
                    <a:lumMod val="25000"/>
                  </a:schemeClr>
                </a:solidFill>
                <a:cs typeface="+mn-ea"/>
              </a:rPr>
              <a:t>4 </a:t>
            </a:r>
            <a:r>
              <a:rPr lang="zh-TW" altLang="en-US" sz="1050" dirty="0">
                <a:solidFill>
                  <a:schemeClr val="bg2">
                    <a:lumMod val="25000"/>
                  </a:schemeClr>
                </a:solidFill>
                <a:cs typeface="+mn-ea"/>
              </a:rPr>
              <a:t>家 </a:t>
            </a:r>
            <a:r>
              <a:rPr lang="en-US" altLang="zh-TW" sz="1050" dirty="0">
                <a:solidFill>
                  <a:schemeClr val="bg2">
                    <a:lumMod val="25000"/>
                  </a:schemeClr>
                </a:solidFill>
                <a:cs typeface="+mn-ea"/>
                <a:sym typeface="Wingdings" pitchFamily="2" charset="2"/>
              </a:rPr>
              <a:t> </a:t>
            </a:r>
            <a:r>
              <a:rPr lang="zh-TW" altLang="en-US" sz="1050" dirty="0">
                <a:solidFill>
                  <a:schemeClr val="bg2">
                    <a:lumMod val="25000"/>
                  </a:schemeClr>
                </a:solidFill>
                <a:cs typeface="+mn-ea"/>
              </a:rPr>
              <a:t>各写一篇</a:t>
            </a:r>
          </a:p>
        </p:txBody>
      </p:sp>
      <p:sp>
        <p:nvSpPr>
          <p:cNvPr id="104" name="矩形 103">
            <a:extLst>
              <a:ext uri="{FF2B5EF4-FFF2-40B4-BE49-F238E27FC236}">
                <a16:creationId xmlns:a16="http://schemas.microsoft.com/office/drawing/2014/main" id="{6A4D3FB7-C105-BC44-BAAF-C218277415F3}"/>
              </a:ext>
            </a:extLst>
          </p:cNvPr>
          <p:cNvSpPr/>
          <p:nvPr/>
        </p:nvSpPr>
        <p:spPr>
          <a:xfrm>
            <a:off x="6927425" y="3704292"/>
            <a:ext cx="2000869" cy="276999"/>
          </a:xfrm>
          <a:prstGeom prst="rect">
            <a:avLst/>
          </a:prstGeom>
        </p:spPr>
        <p:txBody>
          <a:bodyPr wrap="none">
            <a:spAutoFit/>
          </a:bodyPr>
          <a:lstStyle/>
          <a:p>
            <a:r>
              <a:rPr lang="zh-TW" altLang="en-US" sz="1200" b="1" dirty="0">
                <a:solidFill>
                  <a:schemeClr val="tx2"/>
                </a:solidFill>
                <a:cs typeface="+mn-ea"/>
              </a:rPr>
              <a:t>自媒体：</a:t>
            </a:r>
            <a:r>
              <a:rPr lang="en-US" altLang="zh-TW" sz="1050" dirty="0">
                <a:solidFill>
                  <a:schemeClr val="bg2">
                    <a:lumMod val="25000"/>
                  </a:schemeClr>
                </a:solidFill>
                <a:cs typeface="+mn-ea"/>
              </a:rPr>
              <a:t>3 </a:t>
            </a:r>
            <a:r>
              <a:rPr lang="zh-TW" altLang="en-US" sz="1050" dirty="0">
                <a:solidFill>
                  <a:schemeClr val="bg2">
                    <a:lumMod val="25000"/>
                  </a:schemeClr>
                </a:solidFill>
                <a:cs typeface="+mn-ea"/>
              </a:rPr>
              <a:t>家 </a:t>
            </a:r>
            <a:r>
              <a:rPr lang="en-US" altLang="zh-TW" sz="1050" dirty="0">
                <a:solidFill>
                  <a:schemeClr val="bg2">
                    <a:lumMod val="25000"/>
                  </a:schemeClr>
                </a:solidFill>
                <a:cs typeface="+mn-ea"/>
                <a:sym typeface="Wingdings" pitchFamily="2" charset="2"/>
              </a:rPr>
              <a:t> </a:t>
            </a:r>
            <a:r>
              <a:rPr lang="zh-TW" altLang="en-US" sz="1050" dirty="0">
                <a:solidFill>
                  <a:schemeClr val="bg2">
                    <a:lumMod val="25000"/>
                  </a:schemeClr>
                </a:solidFill>
                <a:cs typeface="+mn-ea"/>
              </a:rPr>
              <a:t>各写</a:t>
            </a:r>
            <a:r>
              <a:rPr lang="en-US" altLang="zh-TW" sz="1050" dirty="0">
                <a:solidFill>
                  <a:schemeClr val="bg2">
                    <a:lumMod val="25000"/>
                  </a:schemeClr>
                </a:solidFill>
                <a:cs typeface="+mn-ea"/>
              </a:rPr>
              <a:t>3</a:t>
            </a:r>
            <a:r>
              <a:rPr lang="zh-TW" altLang="en-US" sz="1050" dirty="0">
                <a:solidFill>
                  <a:schemeClr val="bg2">
                    <a:lumMod val="25000"/>
                  </a:schemeClr>
                </a:solidFill>
                <a:cs typeface="+mn-ea"/>
              </a:rPr>
              <a:t>篇推文</a:t>
            </a:r>
          </a:p>
        </p:txBody>
      </p:sp>
      <p:sp>
        <p:nvSpPr>
          <p:cNvPr id="105" name="矩形 104">
            <a:extLst>
              <a:ext uri="{FF2B5EF4-FFF2-40B4-BE49-F238E27FC236}">
                <a16:creationId xmlns:a16="http://schemas.microsoft.com/office/drawing/2014/main" id="{F6DE2F3B-981E-FB44-BBA2-C560BD0F0607}"/>
              </a:ext>
            </a:extLst>
          </p:cNvPr>
          <p:cNvSpPr/>
          <p:nvPr/>
        </p:nvSpPr>
        <p:spPr>
          <a:xfrm>
            <a:off x="6844612" y="3456197"/>
            <a:ext cx="2194283" cy="544426"/>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6" name="矩形 67">
            <a:extLst>
              <a:ext uri="{FF2B5EF4-FFF2-40B4-BE49-F238E27FC236}">
                <a16:creationId xmlns:a16="http://schemas.microsoft.com/office/drawing/2014/main" id="{FBDD6462-F5E2-A345-88D1-D6DACA3BECB8}"/>
              </a:ext>
            </a:extLst>
          </p:cNvPr>
          <p:cNvSpPr/>
          <p:nvPr/>
        </p:nvSpPr>
        <p:spPr>
          <a:xfrm>
            <a:off x="344234" y="709196"/>
            <a:ext cx="1453877" cy="230832"/>
          </a:xfrm>
          <a:prstGeom prst="rect">
            <a:avLst/>
          </a:prstGeom>
        </p:spPr>
        <p:txBody>
          <a:bodyPr wrap="square">
            <a:spAutoFit/>
          </a:bodyPr>
          <a:lstStyle/>
          <a:p>
            <a:r>
              <a:rPr lang="en-US" altLang="zh-CN" sz="900" dirty="0">
                <a:solidFill>
                  <a:schemeClr val="tx1">
                    <a:lumMod val="50000"/>
                    <a:lumOff val="50000"/>
                  </a:schemeClr>
                </a:solidFill>
                <a:cs typeface="+mn-ea"/>
                <a:sym typeface="+mn-lt"/>
              </a:rPr>
              <a:t>Communication Mix Plan</a:t>
            </a:r>
          </a:p>
        </p:txBody>
      </p:sp>
    </p:spTree>
  </p:cSld>
  <p:clrMapOvr>
    <a:masterClrMapping/>
  </p:clrMapOvr>
  <p:transition spd="med">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组合 5"/>
          <p:cNvGrpSpPr/>
          <p:nvPr/>
        </p:nvGrpSpPr>
        <p:grpSpPr>
          <a:xfrm>
            <a:off x="1692106" y="1158240"/>
            <a:ext cx="1528154" cy="1648464"/>
            <a:chOff x="1280133" y="1276560"/>
            <a:chExt cx="1728000" cy="1838115"/>
          </a:xfrm>
          <a:solidFill>
            <a:schemeClr val="accent2"/>
          </a:solidFill>
        </p:grpSpPr>
        <p:sp>
          <p:nvSpPr>
            <p:cNvPr id="1048995" name="椭圆 27"/>
            <p:cNvSpPr/>
            <p:nvPr/>
          </p:nvSpPr>
          <p:spPr>
            <a:xfrm>
              <a:off x="1280133" y="1276560"/>
              <a:ext cx="1728000" cy="172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1048996" name="TextBox 30"/>
            <p:cNvSpPr txBox="1"/>
            <p:nvPr/>
          </p:nvSpPr>
          <p:spPr>
            <a:xfrm>
              <a:off x="1366583" y="1971348"/>
              <a:ext cx="1555101" cy="246173"/>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2133" dirty="0">
                  <a:latin typeface="+mn-lt"/>
                  <a:ea typeface="+mn-ea"/>
                  <a:cs typeface="+mn-ea"/>
                  <a:sym typeface="+mn-lt"/>
                </a:rPr>
                <a:t>近期目标</a:t>
              </a:r>
              <a:endParaRPr lang="en-US" altLang="zh-CN" sz="2133" dirty="0">
                <a:latin typeface="+mn-lt"/>
                <a:ea typeface="+mn-ea"/>
                <a:cs typeface="+mn-ea"/>
                <a:sym typeface="+mn-lt"/>
              </a:endParaRPr>
            </a:p>
          </p:txBody>
        </p:sp>
        <p:sp>
          <p:nvSpPr>
            <p:cNvPr id="1048997" name="等腰三角形 3"/>
            <p:cNvSpPr/>
            <p:nvPr/>
          </p:nvSpPr>
          <p:spPr>
            <a:xfrm flipV="1">
              <a:off x="2034816" y="2975421"/>
              <a:ext cx="218634" cy="139254"/>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grpSp>
      <p:grpSp>
        <p:nvGrpSpPr>
          <p:cNvPr id="235" name="组合 6"/>
          <p:cNvGrpSpPr/>
          <p:nvPr/>
        </p:nvGrpSpPr>
        <p:grpSpPr>
          <a:xfrm>
            <a:off x="5264201" y="1172763"/>
            <a:ext cx="1460009" cy="1588259"/>
            <a:chOff x="3616599" y="1270280"/>
            <a:chExt cx="1728000" cy="1844395"/>
          </a:xfrm>
        </p:grpSpPr>
        <p:sp>
          <p:nvSpPr>
            <p:cNvPr id="1048998" name="椭圆 28"/>
            <p:cNvSpPr/>
            <p:nvPr/>
          </p:nvSpPr>
          <p:spPr>
            <a:xfrm>
              <a:off x="3616599" y="1270280"/>
              <a:ext cx="1728000" cy="172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999" name="TextBox 31"/>
            <p:cNvSpPr txBox="1"/>
            <p:nvPr/>
          </p:nvSpPr>
          <p:spPr>
            <a:xfrm>
              <a:off x="3818911" y="1896545"/>
              <a:ext cx="1323376" cy="34057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2133" dirty="0">
                  <a:latin typeface="+mn-lt"/>
                  <a:ea typeface="+mn-ea"/>
                  <a:cs typeface="+mn-ea"/>
                  <a:sym typeface="+mn-lt"/>
                </a:rPr>
                <a:t>长期目标</a:t>
              </a:r>
            </a:p>
          </p:txBody>
        </p:sp>
        <p:sp>
          <p:nvSpPr>
            <p:cNvPr id="1049000" name="等腰三角形 41"/>
            <p:cNvSpPr/>
            <p:nvPr/>
          </p:nvSpPr>
          <p:spPr>
            <a:xfrm flipV="1">
              <a:off x="4379998" y="2975421"/>
              <a:ext cx="218634" cy="13925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grpSp>
      <p:grpSp>
        <p:nvGrpSpPr>
          <p:cNvPr id="236" name="组合 7"/>
          <p:cNvGrpSpPr/>
          <p:nvPr/>
        </p:nvGrpSpPr>
        <p:grpSpPr>
          <a:xfrm>
            <a:off x="9050970" y="1127058"/>
            <a:ext cx="1563041" cy="1675254"/>
            <a:chOff x="5990153" y="1277236"/>
            <a:chExt cx="1728000" cy="1837439"/>
          </a:xfrm>
        </p:grpSpPr>
        <p:sp>
          <p:nvSpPr>
            <p:cNvPr id="1049001" name="椭圆 29"/>
            <p:cNvSpPr/>
            <p:nvPr/>
          </p:nvSpPr>
          <p:spPr>
            <a:xfrm>
              <a:off x="5990153" y="1277236"/>
              <a:ext cx="1728000" cy="172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1049002" name="TextBox 32"/>
            <p:cNvSpPr txBox="1"/>
            <p:nvPr/>
          </p:nvSpPr>
          <p:spPr>
            <a:xfrm>
              <a:off x="6189054" y="1931352"/>
              <a:ext cx="1330199" cy="3600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2133" dirty="0">
                  <a:latin typeface="+mn-lt"/>
                  <a:ea typeface="+mn-ea"/>
                  <a:cs typeface="+mn-ea"/>
                  <a:sym typeface="+mn-lt"/>
                </a:rPr>
                <a:t>社会目标</a:t>
              </a:r>
            </a:p>
          </p:txBody>
        </p:sp>
        <p:sp>
          <p:nvSpPr>
            <p:cNvPr id="1049003" name="等腰三角形 42"/>
            <p:cNvSpPr/>
            <p:nvPr/>
          </p:nvSpPr>
          <p:spPr>
            <a:xfrm flipV="1">
              <a:off x="6744504" y="2975421"/>
              <a:ext cx="218634" cy="139254"/>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grpSp>
      <p:sp>
        <p:nvSpPr>
          <p:cNvPr id="1049006" name="矩形 23"/>
          <p:cNvSpPr/>
          <p:nvPr/>
        </p:nvSpPr>
        <p:spPr>
          <a:xfrm>
            <a:off x="337137" y="755519"/>
            <a:ext cx="1453877" cy="230832"/>
          </a:xfrm>
          <a:prstGeom prst="rect">
            <a:avLst/>
          </a:prstGeom>
        </p:spPr>
        <p:txBody>
          <a:bodyPr wrap="square">
            <a:spAutoFit/>
          </a:bodyPr>
          <a:lstStyle/>
          <a:p>
            <a:r>
              <a:rPr lang="en-US" altLang="zh-CN" sz="900" dirty="0">
                <a:solidFill>
                  <a:schemeClr val="tx1">
                    <a:lumMod val="50000"/>
                    <a:lumOff val="50000"/>
                  </a:schemeClr>
                </a:solidFill>
                <a:cs typeface="+mn-ea"/>
                <a:sym typeface="+mn-lt"/>
              </a:rPr>
              <a:t>Operation objectives</a:t>
            </a:r>
          </a:p>
        </p:txBody>
      </p:sp>
      <p:sp>
        <p:nvSpPr>
          <p:cNvPr id="1049007" name="文本框 24"/>
          <p:cNvSpPr txBox="1"/>
          <p:nvPr/>
        </p:nvSpPr>
        <p:spPr>
          <a:xfrm>
            <a:off x="337137" y="287313"/>
            <a:ext cx="2625144" cy="461537"/>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a:lnSpc>
                <a:spcPct val="100000"/>
              </a:lnSpc>
            </a:pPr>
            <a:r>
              <a:rPr lang="zh-CN" altLang="en-US" sz="2399" b="1" dirty="0">
                <a:solidFill>
                  <a:schemeClr val="tx1">
                    <a:lumMod val="65000"/>
                    <a:lumOff val="35000"/>
                  </a:schemeClr>
                </a:solidFill>
                <a:latin typeface="+mn-lt"/>
                <a:ea typeface="+mn-ea"/>
                <a:cs typeface="+mn-ea"/>
                <a:sym typeface="+mn-lt"/>
              </a:rPr>
              <a:t>团队目标</a:t>
            </a:r>
          </a:p>
        </p:txBody>
      </p:sp>
      <p:pic>
        <p:nvPicPr>
          <p:cNvPr id="4" name="圖片 3">
            <a:extLst>
              <a:ext uri="{FF2B5EF4-FFF2-40B4-BE49-F238E27FC236}">
                <a16:creationId xmlns:a16="http://schemas.microsoft.com/office/drawing/2014/main" id="{C42F72B3-6540-AA4B-B65F-30A0725A2806}"/>
              </a:ext>
            </a:extLst>
          </p:cNvPr>
          <p:cNvPicPr>
            <a:picLocks noChangeAspect="1"/>
          </p:cNvPicPr>
          <p:nvPr/>
        </p:nvPicPr>
        <p:blipFill rotWithShape="1">
          <a:blip r:embed="rId3">
            <a:extLst>
              <a:ext uri="{28A0092B-C50C-407E-A947-70E740481C1C}">
                <a14:useLocalDpi xmlns:a14="http://schemas.microsoft.com/office/drawing/2010/main" val="0"/>
              </a:ext>
            </a:extLst>
          </a:blip>
          <a:srcRect l="5517" r="18347"/>
          <a:stretch/>
        </p:blipFill>
        <p:spPr>
          <a:xfrm>
            <a:off x="1064075" y="3229394"/>
            <a:ext cx="2713600" cy="2372356"/>
          </a:xfrm>
          <a:prstGeom prst="rect">
            <a:avLst/>
          </a:prstGeom>
          <a:effectLst>
            <a:softEdge rad="25400"/>
          </a:effectLst>
        </p:spPr>
      </p:pic>
      <p:sp>
        <p:nvSpPr>
          <p:cNvPr id="5" name="矩形 4">
            <a:extLst>
              <a:ext uri="{FF2B5EF4-FFF2-40B4-BE49-F238E27FC236}">
                <a16:creationId xmlns:a16="http://schemas.microsoft.com/office/drawing/2014/main" id="{CF4CCF03-BFE0-2541-BA5A-CDC7C02CDA5E}"/>
              </a:ext>
            </a:extLst>
          </p:cNvPr>
          <p:cNvSpPr/>
          <p:nvPr/>
        </p:nvSpPr>
        <p:spPr>
          <a:xfrm>
            <a:off x="1061350" y="3229394"/>
            <a:ext cx="2716325" cy="2372356"/>
          </a:xfrm>
          <a:prstGeom prst="rect">
            <a:avLst/>
          </a:prstGeom>
          <a:solidFill>
            <a:schemeClr val="tx1">
              <a:lumMod val="85000"/>
              <a:lumOff val="15000"/>
              <a:alpha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049008" name="Text Placeholder 33"/>
          <p:cNvSpPr txBox="1"/>
          <p:nvPr/>
        </p:nvSpPr>
        <p:spPr>
          <a:xfrm>
            <a:off x="1290524" y="3582778"/>
            <a:ext cx="2331319" cy="1499770"/>
          </a:xfrm>
          <a:prstGeom prst="rect">
            <a:avLst/>
          </a:prstGeom>
          <a:noFill/>
        </p:spPr>
        <p:txBody>
          <a:bodyPr wrap="square" rtlCol="0">
            <a:spAutoFit/>
          </a:bodyPr>
          <a:lstStyle>
            <a:defPPr>
              <a:defRPr lang="en-US"/>
            </a:defPPr>
            <a:lvl1pPr defTabSz="1219078">
              <a:lnSpc>
                <a:spcPct val="100000"/>
              </a:lnSpc>
              <a:spcBef>
                <a:spcPct val="20000"/>
              </a:spcBef>
              <a:defRPr sz="2800" b="1">
                <a:solidFill>
                  <a:srgbClr val="54578E"/>
                </a:solidFill>
                <a:latin typeface="Arial" panose="020B0604020202020204" pitchFamily="34" charset="0"/>
                <a:ea typeface="Microsoft YaHei" panose="020B0503020204020204" pitchFamily="34" charset="-122"/>
              </a:defRPr>
            </a:lvl1pPr>
          </a:lstStyle>
          <a:p>
            <a:pPr algn="ctr"/>
            <a:endParaRPr lang="en-US" altLang="zh-CN" sz="1200" b="0" dirty="0">
              <a:solidFill>
                <a:schemeClr val="bg1"/>
              </a:solidFill>
            </a:endParaRPr>
          </a:p>
          <a:p>
            <a:pPr algn="ctr">
              <a:lnSpc>
                <a:spcPct val="150000"/>
              </a:lnSpc>
            </a:pPr>
            <a:r>
              <a:rPr lang="zh-CN" altLang="en-US" sz="1200" b="0" dirty="0">
                <a:solidFill>
                  <a:schemeClr val="bg1"/>
                </a:solidFill>
              </a:rPr>
              <a:t>从商业模式和用户激励上可行，</a:t>
            </a:r>
            <a:endParaRPr lang="en-US" altLang="zh-CN" sz="1200" b="0" dirty="0">
              <a:solidFill>
                <a:schemeClr val="bg1"/>
              </a:solidFill>
            </a:endParaRPr>
          </a:p>
          <a:p>
            <a:pPr algn="ctr">
              <a:lnSpc>
                <a:spcPct val="150000"/>
              </a:lnSpc>
            </a:pPr>
            <a:r>
              <a:rPr lang="zh-CN" altLang="en-US" sz="1200" b="0" dirty="0">
                <a:solidFill>
                  <a:schemeClr val="bg1"/>
                </a:solidFill>
              </a:rPr>
              <a:t>造出有商用潜力的 </a:t>
            </a:r>
            <a:r>
              <a:rPr lang="en-US" altLang="zh-CN" sz="1200" b="0" dirty="0">
                <a:solidFill>
                  <a:schemeClr val="bg1"/>
                </a:solidFill>
              </a:rPr>
              <a:t>demo</a:t>
            </a:r>
          </a:p>
          <a:p>
            <a:pPr algn="ctr">
              <a:lnSpc>
                <a:spcPct val="150000"/>
              </a:lnSpc>
            </a:pPr>
            <a:endParaRPr lang="en-US" altLang="zh-CN" sz="1200" b="0" dirty="0">
              <a:solidFill>
                <a:schemeClr val="bg1"/>
              </a:solidFill>
            </a:endParaRPr>
          </a:p>
          <a:p>
            <a:pPr algn="ctr">
              <a:lnSpc>
                <a:spcPct val="150000"/>
              </a:lnSpc>
            </a:pPr>
            <a:r>
              <a:rPr lang="zh-CN" altLang="en-US" sz="1200" b="0" dirty="0">
                <a:solidFill>
                  <a:schemeClr val="bg1"/>
                </a:solidFill>
              </a:rPr>
              <a:t>以非盈利组织的形式小范围试点</a:t>
            </a:r>
            <a:endParaRPr lang="en-AU" altLang="zh-CN" sz="1200" b="0" dirty="0">
              <a:solidFill>
                <a:schemeClr val="bg1"/>
              </a:solidFill>
              <a:sym typeface="+mn-lt"/>
            </a:endParaRPr>
          </a:p>
        </p:txBody>
      </p:sp>
      <p:pic>
        <p:nvPicPr>
          <p:cNvPr id="7" name="圖片 6">
            <a:extLst>
              <a:ext uri="{FF2B5EF4-FFF2-40B4-BE49-F238E27FC236}">
                <a16:creationId xmlns:a16="http://schemas.microsoft.com/office/drawing/2014/main" id="{7E54E138-C994-A341-A33E-A7FE9C7C2E33}"/>
              </a:ext>
            </a:extLst>
          </p:cNvPr>
          <p:cNvPicPr>
            <a:picLocks noChangeAspect="1"/>
          </p:cNvPicPr>
          <p:nvPr/>
        </p:nvPicPr>
        <p:blipFill rotWithShape="1">
          <a:blip r:embed="rId4">
            <a:extLst>
              <a:ext uri="{28A0092B-C50C-407E-A947-70E740481C1C}">
                <a14:useLocalDpi xmlns:a14="http://schemas.microsoft.com/office/drawing/2010/main" val="0"/>
              </a:ext>
            </a:extLst>
          </a:blip>
          <a:srcRect l="30472" t="-139" r="548" b="139"/>
          <a:stretch/>
        </p:blipFill>
        <p:spPr>
          <a:xfrm>
            <a:off x="4520812" y="3229394"/>
            <a:ext cx="2946788" cy="2372356"/>
          </a:xfrm>
          <a:prstGeom prst="rect">
            <a:avLst/>
          </a:prstGeom>
          <a:effectLst>
            <a:softEdge rad="25400"/>
          </a:effectLst>
        </p:spPr>
      </p:pic>
      <p:sp>
        <p:nvSpPr>
          <p:cNvPr id="28" name="矩形 27">
            <a:extLst>
              <a:ext uri="{FF2B5EF4-FFF2-40B4-BE49-F238E27FC236}">
                <a16:creationId xmlns:a16="http://schemas.microsoft.com/office/drawing/2014/main" id="{0C15D52C-B09E-4A41-9E0D-1AFE1EBC8A52}"/>
              </a:ext>
            </a:extLst>
          </p:cNvPr>
          <p:cNvSpPr/>
          <p:nvPr/>
        </p:nvSpPr>
        <p:spPr>
          <a:xfrm>
            <a:off x="4526813" y="3229394"/>
            <a:ext cx="2940787" cy="2372356"/>
          </a:xfrm>
          <a:prstGeom prst="rect">
            <a:avLst/>
          </a:prstGeom>
          <a:solidFill>
            <a:schemeClr val="tx1">
              <a:lumMod val="85000"/>
              <a:lumOff val="15000"/>
              <a:alpha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049009" name="Text Placeholder 33"/>
          <p:cNvSpPr txBox="1"/>
          <p:nvPr/>
        </p:nvSpPr>
        <p:spPr>
          <a:xfrm>
            <a:off x="4576885" y="3667995"/>
            <a:ext cx="2890715" cy="1444370"/>
          </a:xfrm>
          <a:prstGeom prst="rect">
            <a:avLst/>
          </a:prstGeom>
          <a:noFill/>
        </p:spPr>
        <p:txBody>
          <a:bodyPr wrap="square" rtlCol="0">
            <a:spAutoFit/>
          </a:bodyPr>
          <a:lstStyle>
            <a:defPPr>
              <a:defRPr lang="en-US"/>
            </a:defPPr>
            <a:lvl1pPr defTabSz="1219078">
              <a:lnSpc>
                <a:spcPct val="100000"/>
              </a:lnSpc>
              <a:spcBef>
                <a:spcPct val="20000"/>
              </a:spcBef>
              <a:defRPr sz="2800" b="1">
                <a:solidFill>
                  <a:srgbClr val="54578E"/>
                </a:solidFill>
                <a:latin typeface="Arial" panose="020B0604020202020204" pitchFamily="34" charset="0"/>
                <a:ea typeface="Microsoft YaHei" panose="020B0503020204020204" pitchFamily="34" charset="-122"/>
              </a:defRPr>
            </a:lvl1pPr>
          </a:lstStyle>
          <a:p>
            <a:pPr algn="ctr">
              <a:lnSpc>
                <a:spcPct val="150000"/>
              </a:lnSpc>
            </a:pPr>
            <a:r>
              <a:rPr lang="zh-CN" altLang="en-US" sz="1200" b="0" dirty="0">
                <a:solidFill>
                  <a:schemeClr val="bg1"/>
                </a:solidFill>
              </a:rPr>
              <a:t>与中国政府和国内各大小慈善机构形成长期稳定合作。将“链慈善”的区块链技术与模式，应用于各慈善机构，使“链慈善” 第三方征信平台在国内慈善体系中形成一定的社会影响力。 </a:t>
            </a:r>
            <a:endParaRPr lang="en-AU" altLang="zh-CN" sz="1200" b="0" dirty="0">
              <a:solidFill>
                <a:schemeClr val="bg1"/>
              </a:solidFill>
              <a:latin typeface="+mn-lt"/>
              <a:ea typeface="+mn-ea"/>
              <a:cs typeface="+mn-ea"/>
              <a:sym typeface="+mn-lt"/>
            </a:endParaRPr>
          </a:p>
        </p:txBody>
      </p:sp>
      <p:pic>
        <p:nvPicPr>
          <p:cNvPr id="9" name="圖片 8">
            <a:extLst>
              <a:ext uri="{FF2B5EF4-FFF2-40B4-BE49-F238E27FC236}">
                <a16:creationId xmlns:a16="http://schemas.microsoft.com/office/drawing/2014/main" id="{FE865B94-4E90-9445-8747-2C0E0BE453A9}"/>
              </a:ext>
            </a:extLst>
          </p:cNvPr>
          <p:cNvPicPr>
            <a:picLocks noChangeAspect="1"/>
          </p:cNvPicPr>
          <p:nvPr/>
        </p:nvPicPr>
        <p:blipFill rotWithShape="1">
          <a:blip r:embed="rId5">
            <a:extLst>
              <a:ext uri="{28A0092B-C50C-407E-A947-70E740481C1C}">
                <a14:useLocalDpi xmlns:a14="http://schemas.microsoft.com/office/drawing/2010/main" val="0"/>
              </a:ext>
            </a:extLst>
          </a:blip>
          <a:srcRect l="17014" t="-478" r="23402" b="478"/>
          <a:stretch/>
        </p:blipFill>
        <p:spPr>
          <a:xfrm>
            <a:off x="8459691" y="3226392"/>
            <a:ext cx="2674840" cy="2383756"/>
          </a:xfrm>
          <a:prstGeom prst="rect">
            <a:avLst/>
          </a:prstGeom>
          <a:effectLst>
            <a:softEdge rad="25400"/>
          </a:effectLst>
        </p:spPr>
      </p:pic>
      <p:sp>
        <p:nvSpPr>
          <p:cNvPr id="32" name="矩形 31">
            <a:extLst>
              <a:ext uri="{FF2B5EF4-FFF2-40B4-BE49-F238E27FC236}">
                <a16:creationId xmlns:a16="http://schemas.microsoft.com/office/drawing/2014/main" id="{EA11BA8B-2260-C54D-8B30-8DF510C7C628}"/>
              </a:ext>
            </a:extLst>
          </p:cNvPr>
          <p:cNvSpPr/>
          <p:nvPr/>
        </p:nvSpPr>
        <p:spPr>
          <a:xfrm>
            <a:off x="8451465" y="3237792"/>
            <a:ext cx="2716325" cy="2372356"/>
          </a:xfrm>
          <a:prstGeom prst="rect">
            <a:avLst/>
          </a:prstGeom>
          <a:solidFill>
            <a:schemeClr val="tx1">
              <a:lumMod val="85000"/>
              <a:lumOff val="15000"/>
              <a:alpha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049010" name="Text Placeholder 33"/>
          <p:cNvSpPr txBox="1"/>
          <p:nvPr/>
        </p:nvSpPr>
        <p:spPr>
          <a:xfrm>
            <a:off x="8786623" y="3520652"/>
            <a:ext cx="1890652" cy="1795235"/>
          </a:xfrm>
          <a:prstGeom prst="rect">
            <a:avLst/>
          </a:prstGeom>
          <a:noFill/>
        </p:spPr>
        <p:txBody>
          <a:bodyPr wrap="square" rtlCol="0">
            <a:spAutoFit/>
          </a:bodyPr>
          <a:lstStyle>
            <a:defPPr>
              <a:defRPr lang="en-US"/>
            </a:defPPr>
            <a:lvl1pPr defTabSz="1219078">
              <a:lnSpc>
                <a:spcPct val="100000"/>
              </a:lnSpc>
              <a:spcBef>
                <a:spcPct val="20000"/>
              </a:spcBef>
              <a:defRPr sz="2800" b="1">
                <a:solidFill>
                  <a:srgbClr val="54578E"/>
                </a:solidFill>
                <a:latin typeface="Arial" panose="020B0604020202020204" pitchFamily="34" charset="0"/>
                <a:ea typeface="Microsoft YaHei" panose="020B0503020204020204" pitchFamily="34" charset="-122"/>
              </a:defRPr>
            </a:lvl1pPr>
          </a:lstStyle>
          <a:p>
            <a:pPr algn="ctr">
              <a:lnSpc>
                <a:spcPct val="150000"/>
              </a:lnSpc>
            </a:pPr>
            <a:r>
              <a:rPr lang="zh-CN" altLang="en-US" sz="1200" b="0" dirty="0">
                <a:solidFill>
                  <a:schemeClr val="bg1"/>
                </a:solidFill>
              </a:rPr>
              <a:t>提升中国慈善系统的整体社会公信力，</a:t>
            </a:r>
            <a:endParaRPr lang="en-US" altLang="zh-CN" sz="1200" b="0" dirty="0">
              <a:solidFill>
                <a:schemeClr val="bg1"/>
              </a:solidFill>
            </a:endParaRPr>
          </a:p>
          <a:p>
            <a:pPr algn="ctr">
              <a:lnSpc>
                <a:spcPct val="150000"/>
              </a:lnSpc>
            </a:pPr>
            <a:endParaRPr lang="en-US" altLang="zh-CN" sz="1200" b="0" dirty="0">
              <a:solidFill>
                <a:schemeClr val="bg1"/>
              </a:solidFill>
            </a:endParaRPr>
          </a:p>
          <a:p>
            <a:pPr algn="ctr">
              <a:lnSpc>
                <a:spcPct val="150000"/>
              </a:lnSpc>
            </a:pPr>
            <a:r>
              <a:rPr lang="zh-CN" altLang="en-US" sz="1200" b="0" dirty="0">
                <a:solidFill>
                  <a:schemeClr val="bg1"/>
                </a:solidFill>
              </a:rPr>
              <a:t>让所有中国爱心人士所捐善款流向清 晰可查，捐款安心。</a:t>
            </a:r>
            <a:endParaRPr lang="en-AU" altLang="zh-CN" sz="1200" b="0" dirty="0">
              <a:solidFill>
                <a:schemeClr val="bg1"/>
              </a:solidFill>
              <a:sym typeface="+mn-lt"/>
            </a:endParaRPr>
          </a:p>
        </p:txBody>
      </p:sp>
    </p:spTree>
    <p:extLst>
      <p:ext uri="{BB962C8B-B14F-4D97-AF65-F5344CB8AC3E}">
        <p14:creationId xmlns:p14="http://schemas.microsoft.com/office/powerpoint/2010/main" val="2833220922"/>
      </p:ext>
    </p:extLst>
  </p:cSld>
  <p:clrMapOvr>
    <a:masterClrMapping/>
  </p:clrMapOvr>
  <p:transition spd="slow" advClick="0">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1000"/>
                                        <p:tgtEl>
                                          <p:spTgt spid="234"/>
                                        </p:tgtEl>
                                      </p:cBhvr>
                                    </p:animEffect>
                                    <p:anim calcmode="lin" valueType="num">
                                      <p:cBhvr>
                                        <p:cTn id="8" dur="1000" fill="hold"/>
                                        <p:tgtEl>
                                          <p:spTgt spid="234"/>
                                        </p:tgtEl>
                                        <p:attrNameLst>
                                          <p:attrName>ppt_x</p:attrName>
                                        </p:attrNameLst>
                                      </p:cBhvr>
                                      <p:tavLst>
                                        <p:tav tm="0">
                                          <p:val>
                                            <p:strVal val="#ppt_x"/>
                                          </p:val>
                                        </p:tav>
                                        <p:tav tm="100000">
                                          <p:val>
                                            <p:strVal val="#ppt_x"/>
                                          </p:val>
                                        </p:tav>
                                      </p:tavLst>
                                    </p:anim>
                                    <p:anim calcmode="lin" valueType="num">
                                      <p:cBhvr>
                                        <p:cTn id="9" dur="1000" fill="hold"/>
                                        <p:tgtEl>
                                          <p:spTgt spid="2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235"/>
                                        </p:tgtEl>
                                        <p:attrNameLst>
                                          <p:attrName>style.visibility</p:attrName>
                                        </p:attrNameLst>
                                      </p:cBhvr>
                                      <p:to>
                                        <p:strVal val="visible"/>
                                      </p:to>
                                    </p:set>
                                    <p:animEffect transition="in" filter="fade">
                                      <p:cBhvr>
                                        <p:cTn id="13" dur="1000"/>
                                        <p:tgtEl>
                                          <p:spTgt spid="235"/>
                                        </p:tgtEl>
                                      </p:cBhvr>
                                    </p:animEffect>
                                    <p:anim calcmode="lin" valueType="num">
                                      <p:cBhvr>
                                        <p:cTn id="14" dur="1000" fill="hold"/>
                                        <p:tgtEl>
                                          <p:spTgt spid="235"/>
                                        </p:tgtEl>
                                        <p:attrNameLst>
                                          <p:attrName>ppt_x</p:attrName>
                                        </p:attrNameLst>
                                      </p:cBhvr>
                                      <p:tavLst>
                                        <p:tav tm="0">
                                          <p:val>
                                            <p:strVal val="#ppt_x"/>
                                          </p:val>
                                        </p:tav>
                                        <p:tav tm="100000">
                                          <p:val>
                                            <p:strVal val="#ppt_x"/>
                                          </p:val>
                                        </p:tav>
                                      </p:tavLst>
                                    </p:anim>
                                    <p:anim calcmode="lin" valueType="num">
                                      <p:cBhvr>
                                        <p:cTn id="15" dur="1000" fill="hold"/>
                                        <p:tgtEl>
                                          <p:spTgt spid="23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236"/>
                                        </p:tgtEl>
                                        <p:attrNameLst>
                                          <p:attrName>style.visibility</p:attrName>
                                        </p:attrNameLst>
                                      </p:cBhvr>
                                      <p:to>
                                        <p:strVal val="visible"/>
                                      </p:to>
                                    </p:set>
                                    <p:animEffect transition="in" filter="fade">
                                      <p:cBhvr>
                                        <p:cTn id="19" dur="1000"/>
                                        <p:tgtEl>
                                          <p:spTgt spid="236"/>
                                        </p:tgtEl>
                                      </p:cBhvr>
                                    </p:animEffect>
                                    <p:anim calcmode="lin" valueType="num">
                                      <p:cBhvr>
                                        <p:cTn id="20" dur="1000" fill="hold"/>
                                        <p:tgtEl>
                                          <p:spTgt spid="236"/>
                                        </p:tgtEl>
                                        <p:attrNameLst>
                                          <p:attrName>ppt_x</p:attrName>
                                        </p:attrNameLst>
                                      </p:cBhvr>
                                      <p:tavLst>
                                        <p:tav tm="0">
                                          <p:val>
                                            <p:strVal val="#ppt_x"/>
                                          </p:val>
                                        </p:tav>
                                        <p:tav tm="100000">
                                          <p:val>
                                            <p:strVal val="#ppt_x"/>
                                          </p:val>
                                        </p:tav>
                                      </p:tavLst>
                                    </p:anim>
                                    <p:anim calcmode="lin" valueType="num">
                                      <p:cBhvr>
                                        <p:cTn id="21" dur="1000" fill="hold"/>
                                        <p:tgtEl>
                                          <p:spTgt spid="2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a:extLst>
              <a:ext uri="{FF2B5EF4-FFF2-40B4-BE49-F238E27FC236}">
                <a16:creationId xmlns:a16="http://schemas.microsoft.com/office/drawing/2014/main" id="{68F1DA80-D4D7-9D4A-BA57-BB80E49B89A7}"/>
              </a:ext>
            </a:extLst>
          </p:cNvPr>
          <p:cNvSpPr/>
          <p:nvPr/>
        </p:nvSpPr>
        <p:spPr>
          <a:xfrm rot="10800000">
            <a:off x="6286950" y="2121832"/>
            <a:ext cx="5828849" cy="4736168"/>
          </a:xfrm>
          <a:prstGeom prst="rect">
            <a:avLst/>
          </a:prstGeom>
          <a:gradFill>
            <a:gsLst>
              <a:gs pos="0">
                <a:schemeClr val="tx2">
                  <a:lumMod val="70000"/>
                  <a:lumOff val="30000"/>
                  <a:alpha val="0"/>
                </a:schemeClr>
              </a:gs>
              <a:gs pos="64000">
                <a:schemeClr val="tx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矩形 1">
            <a:extLst>
              <a:ext uri="{FF2B5EF4-FFF2-40B4-BE49-F238E27FC236}">
                <a16:creationId xmlns:a16="http://schemas.microsoft.com/office/drawing/2014/main" id="{32CC5DD2-B323-CF4E-92D8-50094A32B0B4}"/>
              </a:ext>
            </a:extLst>
          </p:cNvPr>
          <p:cNvSpPr/>
          <p:nvPr/>
        </p:nvSpPr>
        <p:spPr>
          <a:xfrm>
            <a:off x="94313" y="2097268"/>
            <a:ext cx="4966840" cy="4760731"/>
          </a:xfrm>
          <a:prstGeom prst="rect">
            <a:avLst/>
          </a:prstGeom>
          <a:gradFill>
            <a:gsLst>
              <a:gs pos="0">
                <a:schemeClr val="accent2">
                  <a:alpha val="0"/>
                  <a:lumMod val="70000"/>
                  <a:lumOff val="30000"/>
                </a:schemeClr>
              </a:gs>
              <a:gs pos="56000">
                <a:schemeClr val="accent2">
                  <a:alpha val="88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11" name="组合 16"/>
          <p:cNvGrpSpPr/>
          <p:nvPr/>
        </p:nvGrpSpPr>
        <p:grpSpPr>
          <a:xfrm>
            <a:off x="4721429" y="2489615"/>
            <a:ext cx="1065212" cy="4268788"/>
            <a:chOff x="4976419" y="1878013"/>
            <a:chExt cx="1065212" cy="4268788"/>
          </a:xfrm>
        </p:grpSpPr>
        <p:sp>
          <p:nvSpPr>
            <p:cNvPr id="1048837" name="Freeform 18"/>
            <p:cNvSpPr/>
            <p:nvPr/>
          </p:nvSpPr>
          <p:spPr bwMode="auto">
            <a:xfrm>
              <a:off x="4976419" y="1878013"/>
              <a:ext cx="1065212" cy="4268788"/>
            </a:xfrm>
            <a:custGeom>
              <a:avLst/>
              <a:gdLst>
                <a:gd name="T0" fmla="*/ 509 w 537"/>
                <a:gd name="T1" fmla="*/ 949 h 2157"/>
                <a:gd name="T2" fmla="*/ 470 w 537"/>
                <a:gd name="T3" fmla="*/ 789 h 2157"/>
                <a:gd name="T4" fmla="*/ 481 w 537"/>
                <a:gd name="T5" fmla="*/ 681 h 2157"/>
                <a:gd name="T6" fmla="*/ 524 w 537"/>
                <a:gd name="T7" fmla="*/ 504 h 2157"/>
                <a:gd name="T8" fmla="*/ 462 w 537"/>
                <a:gd name="T9" fmla="*/ 350 h 2157"/>
                <a:gd name="T10" fmla="*/ 399 w 537"/>
                <a:gd name="T11" fmla="*/ 251 h 2157"/>
                <a:gd name="T12" fmla="*/ 339 w 537"/>
                <a:gd name="T13" fmla="*/ 43 h 2157"/>
                <a:gd name="T14" fmla="*/ 154 w 537"/>
                <a:gd name="T15" fmla="*/ 106 h 2157"/>
                <a:gd name="T16" fmla="*/ 143 w 537"/>
                <a:gd name="T17" fmla="*/ 352 h 2157"/>
                <a:gd name="T18" fmla="*/ 75 w 537"/>
                <a:gd name="T19" fmla="*/ 441 h 2157"/>
                <a:gd name="T20" fmla="*/ 42 w 537"/>
                <a:gd name="T21" fmla="*/ 584 h 2157"/>
                <a:gd name="T22" fmla="*/ 8 w 537"/>
                <a:gd name="T23" fmla="*/ 722 h 2157"/>
                <a:gd name="T24" fmla="*/ 72 w 537"/>
                <a:gd name="T25" fmla="*/ 807 h 2157"/>
                <a:gd name="T26" fmla="*/ 53 w 537"/>
                <a:gd name="T27" fmla="*/ 1001 h 2157"/>
                <a:gd name="T28" fmla="*/ 62 w 537"/>
                <a:gd name="T29" fmla="*/ 1075 h 2157"/>
                <a:gd name="T30" fmla="*/ 51 w 537"/>
                <a:gd name="T31" fmla="*/ 1412 h 2157"/>
                <a:gd name="T32" fmla="*/ 88 w 537"/>
                <a:gd name="T33" fmla="*/ 1568 h 2157"/>
                <a:gd name="T34" fmla="*/ 86 w 537"/>
                <a:gd name="T35" fmla="*/ 1664 h 2157"/>
                <a:gd name="T36" fmla="*/ 131 w 537"/>
                <a:gd name="T37" fmla="*/ 2029 h 2157"/>
                <a:gd name="T38" fmla="*/ 53 w 537"/>
                <a:gd name="T39" fmla="*/ 2139 h 2157"/>
                <a:gd name="T40" fmla="*/ 176 w 537"/>
                <a:gd name="T41" fmla="*/ 2105 h 2157"/>
                <a:gd name="T42" fmla="*/ 208 w 537"/>
                <a:gd name="T43" fmla="*/ 2079 h 2157"/>
                <a:gd name="T44" fmla="*/ 219 w 537"/>
                <a:gd name="T45" fmla="*/ 2122 h 2157"/>
                <a:gd name="T46" fmla="*/ 238 w 537"/>
                <a:gd name="T47" fmla="*/ 2029 h 2157"/>
                <a:gd name="T48" fmla="*/ 215 w 537"/>
                <a:gd name="T49" fmla="*/ 1811 h 2157"/>
                <a:gd name="T50" fmla="*/ 214 w 537"/>
                <a:gd name="T51" fmla="*/ 1635 h 2157"/>
                <a:gd name="T52" fmla="*/ 316 w 537"/>
                <a:gd name="T53" fmla="*/ 1653 h 2157"/>
                <a:gd name="T54" fmla="*/ 300 w 537"/>
                <a:gd name="T55" fmla="*/ 1954 h 2157"/>
                <a:gd name="T56" fmla="*/ 253 w 537"/>
                <a:gd name="T57" fmla="*/ 2109 h 2157"/>
                <a:gd name="T58" fmla="*/ 367 w 537"/>
                <a:gd name="T59" fmla="*/ 2120 h 2157"/>
                <a:gd name="T60" fmla="*/ 382 w 537"/>
                <a:gd name="T61" fmla="*/ 1988 h 2157"/>
                <a:gd name="T62" fmla="*/ 421 w 537"/>
                <a:gd name="T63" fmla="*/ 1761 h 2157"/>
                <a:gd name="T64" fmla="*/ 438 w 537"/>
                <a:gd name="T65" fmla="*/ 1584 h 2157"/>
                <a:gd name="T66" fmla="*/ 470 w 537"/>
                <a:gd name="T67" fmla="*/ 1341 h 2157"/>
                <a:gd name="T68" fmla="*/ 464 w 537"/>
                <a:gd name="T69" fmla="*/ 1053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7" h="2157">
                  <a:moveTo>
                    <a:pt x="496" y="995"/>
                  </a:moveTo>
                  <a:cubicBezTo>
                    <a:pt x="516" y="986"/>
                    <a:pt x="518" y="982"/>
                    <a:pt x="509" y="949"/>
                  </a:cubicBezTo>
                  <a:cubicBezTo>
                    <a:pt x="498" y="915"/>
                    <a:pt x="483" y="835"/>
                    <a:pt x="483" y="835"/>
                  </a:cubicBezTo>
                  <a:cubicBezTo>
                    <a:pt x="483" y="835"/>
                    <a:pt x="481" y="824"/>
                    <a:pt x="470" y="789"/>
                  </a:cubicBezTo>
                  <a:cubicBezTo>
                    <a:pt x="457" y="755"/>
                    <a:pt x="457" y="722"/>
                    <a:pt x="457" y="722"/>
                  </a:cubicBezTo>
                  <a:cubicBezTo>
                    <a:pt x="457" y="722"/>
                    <a:pt x="479" y="703"/>
                    <a:pt x="481" y="681"/>
                  </a:cubicBezTo>
                  <a:cubicBezTo>
                    <a:pt x="482" y="663"/>
                    <a:pt x="503" y="592"/>
                    <a:pt x="516" y="544"/>
                  </a:cubicBezTo>
                  <a:cubicBezTo>
                    <a:pt x="520" y="526"/>
                    <a:pt x="523" y="511"/>
                    <a:pt x="524" y="504"/>
                  </a:cubicBezTo>
                  <a:cubicBezTo>
                    <a:pt x="526" y="478"/>
                    <a:pt x="537" y="398"/>
                    <a:pt x="528" y="370"/>
                  </a:cubicBezTo>
                  <a:cubicBezTo>
                    <a:pt x="518" y="341"/>
                    <a:pt x="462" y="350"/>
                    <a:pt x="462" y="350"/>
                  </a:cubicBezTo>
                  <a:cubicBezTo>
                    <a:pt x="462" y="350"/>
                    <a:pt x="449" y="320"/>
                    <a:pt x="423" y="313"/>
                  </a:cubicBezTo>
                  <a:cubicBezTo>
                    <a:pt x="395" y="305"/>
                    <a:pt x="429" y="270"/>
                    <a:pt x="399" y="251"/>
                  </a:cubicBezTo>
                  <a:cubicBezTo>
                    <a:pt x="380" y="238"/>
                    <a:pt x="386" y="171"/>
                    <a:pt x="378" y="145"/>
                  </a:cubicBezTo>
                  <a:cubicBezTo>
                    <a:pt x="373" y="119"/>
                    <a:pt x="356" y="65"/>
                    <a:pt x="339" y="43"/>
                  </a:cubicBezTo>
                  <a:cubicBezTo>
                    <a:pt x="320" y="19"/>
                    <a:pt x="285" y="32"/>
                    <a:pt x="285" y="32"/>
                  </a:cubicBezTo>
                  <a:cubicBezTo>
                    <a:pt x="202" y="0"/>
                    <a:pt x="161" y="69"/>
                    <a:pt x="154" y="106"/>
                  </a:cubicBezTo>
                  <a:cubicBezTo>
                    <a:pt x="148" y="143"/>
                    <a:pt x="167" y="212"/>
                    <a:pt x="144" y="261"/>
                  </a:cubicBezTo>
                  <a:cubicBezTo>
                    <a:pt x="124" y="307"/>
                    <a:pt x="171" y="324"/>
                    <a:pt x="143" y="352"/>
                  </a:cubicBezTo>
                  <a:cubicBezTo>
                    <a:pt x="113" y="378"/>
                    <a:pt x="139" y="387"/>
                    <a:pt x="111" y="400"/>
                  </a:cubicBezTo>
                  <a:cubicBezTo>
                    <a:pt x="85" y="411"/>
                    <a:pt x="75" y="417"/>
                    <a:pt x="75" y="441"/>
                  </a:cubicBezTo>
                  <a:cubicBezTo>
                    <a:pt x="75" y="459"/>
                    <a:pt x="62" y="501"/>
                    <a:pt x="51" y="544"/>
                  </a:cubicBezTo>
                  <a:cubicBezTo>
                    <a:pt x="48" y="557"/>
                    <a:pt x="44" y="571"/>
                    <a:pt x="42" y="584"/>
                  </a:cubicBezTo>
                  <a:cubicBezTo>
                    <a:pt x="28" y="640"/>
                    <a:pt x="15" y="660"/>
                    <a:pt x="8" y="681"/>
                  </a:cubicBezTo>
                  <a:cubicBezTo>
                    <a:pt x="0" y="703"/>
                    <a:pt x="4" y="711"/>
                    <a:pt x="8" y="722"/>
                  </a:cubicBezTo>
                  <a:cubicBezTo>
                    <a:pt x="12" y="731"/>
                    <a:pt x="14" y="733"/>
                    <a:pt x="14" y="766"/>
                  </a:cubicBezTo>
                  <a:cubicBezTo>
                    <a:pt x="14" y="802"/>
                    <a:pt x="72" y="807"/>
                    <a:pt x="72" y="807"/>
                  </a:cubicBezTo>
                  <a:cubicBezTo>
                    <a:pt x="72" y="807"/>
                    <a:pt x="75" y="839"/>
                    <a:pt x="75" y="869"/>
                  </a:cubicBezTo>
                  <a:cubicBezTo>
                    <a:pt x="75" y="896"/>
                    <a:pt x="57" y="978"/>
                    <a:pt x="53" y="1001"/>
                  </a:cubicBezTo>
                  <a:cubicBezTo>
                    <a:pt x="49" y="1023"/>
                    <a:pt x="66" y="1015"/>
                    <a:pt x="66" y="1015"/>
                  </a:cubicBezTo>
                  <a:cubicBezTo>
                    <a:pt x="66" y="1015"/>
                    <a:pt x="66" y="1040"/>
                    <a:pt x="62" y="1075"/>
                  </a:cubicBezTo>
                  <a:cubicBezTo>
                    <a:pt x="62" y="1078"/>
                    <a:pt x="61" y="1083"/>
                    <a:pt x="61" y="1090"/>
                  </a:cubicBezTo>
                  <a:cubicBezTo>
                    <a:pt x="56" y="1152"/>
                    <a:pt x="51" y="1352"/>
                    <a:pt x="51" y="1412"/>
                  </a:cubicBezTo>
                  <a:cubicBezTo>
                    <a:pt x="51" y="1477"/>
                    <a:pt x="43" y="1566"/>
                    <a:pt x="51" y="1566"/>
                  </a:cubicBezTo>
                  <a:cubicBezTo>
                    <a:pt x="60" y="1566"/>
                    <a:pt x="88" y="1568"/>
                    <a:pt x="88" y="1568"/>
                  </a:cubicBezTo>
                  <a:cubicBezTo>
                    <a:pt x="88" y="1568"/>
                    <a:pt x="86" y="1596"/>
                    <a:pt x="86" y="1635"/>
                  </a:cubicBezTo>
                  <a:cubicBezTo>
                    <a:pt x="86" y="1644"/>
                    <a:pt x="86" y="1654"/>
                    <a:pt x="86" y="1664"/>
                  </a:cubicBezTo>
                  <a:cubicBezTo>
                    <a:pt x="88" y="1716"/>
                    <a:pt x="131" y="1886"/>
                    <a:pt x="141" y="1927"/>
                  </a:cubicBezTo>
                  <a:cubicBezTo>
                    <a:pt x="148" y="1969"/>
                    <a:pt x="146" y="2007"/>
                    <a:pt x="131" y="2029"/>
                  </a:cubicBezTo>
                  <a:cubicBezTo>
                    <a:pt x="118" y="2051"/>
                    <a:pt x="107" y="2079"/>
                    <a:pt x="83" y="2096"/>
                  </a:cubicBezTo>
                  <a:cubicBezTo>
                    <a:pt x="58" y="2114"/>
                    <a:pt x="49" y="2122"/>
                    <a:pt x="53" y="2139"/>
                  </a:cubicBezTo>
                  <a:cubicBezTo>
                    <a:pt x="57" y="2153"/>
                    <a:pt x="86" y="2150"/>
                    <a:pt x="131" y="2148"/>
                  </a:cubicBezTo>
                  <a:cubicBezTo>
                    <a:pt x="176" y="2146"/>
                    <a:pt x="171" y="2118"/>
                    <a:pt x="176" y="2105"/>
                  </a:cubicBezTo>
                  <a:cubicBezTo>
                    <a:pt x="182" y="2092"/>
                    <a:pt x="202" y="2059"/>
                    <a:pt x="202" y="2059"/>
                  </a:cubicBezTo>
                  <a:cubicBezTo>
                    <a:pt x="202" y="2059"/>
                    <a:pt x="208" y="2064"/>
                    <a:pt x="208" y="2079"/>
                  </a:cubicBezTo>
                  <a:cubicBezTo>
                    <a:pt x="208" y="2096"/>
                    <a:pt x="201" y="2122"/>
                    <a:pt x="201" y="2122"/>
                  </a:cubicBezTo>
                  <a:cubicBezTo>
                    <a:pt x="219" y="2122"/>
                    <a:pt x="219" y="2122"/>
                    <a:pt x="219" y="2122"/>
                  </a:cubicBezTo>
                  <a:cubicBezTo>
                    <a:pt x="219" y="2122"/>
                    <a:pt x="225" y="2120"/>
                    <a:pt x="223" y="2105"/>
                  </a:cubicBezTo>
                  <a:cubicBezTo>
                    <a:pt x="221" y="2090"/>
                    <a:pt x="230" y="2057"/>
                    <a:pt x="238" y="2029"/>
                  </a:cubicBezTo>
                  <a:cubicBezTo>
                    <a:pt x="247" y="1999"/>
                    <a:pt x="230" y="1966"/>
                    <a:pt x="219" y="1953"/>
                  </a:cubicBezTo>
                  <a:cubicBezTo>
                    <a:pt x="210" y="1941"/>
                    <a:pt x="214" y="1876"/>
                    <a:pt x="215" y="1811"/>
                  </a:cubicBezTo>
                  <a:cubicBezTo>
                    <a:pt x="219" y="1746"/>
                    <a:pt x="223" y="1676"/>
                    <a:pt x="215" y="1646"/>
                  </a:cubicBezTo>
                  <a:cubicBezTo>
                    <a:pt x="215" y="1642"/>
                    <a:pt x="214" y="1639"/>
                    <a:pt x="214" y="1635"/>
                  </a:cubicBezTo>
                  <a:cubicBezTo>
                    <a:pt x="316" y="1635"/>
                    <a:pt x="316" y="1635"/>
                    <a:pt x="316" y="1635"/>
                  </a:cubicBezTo>
                  <a:cubicBezTo>
                    <a:pt x="316" y="1641"/>
                    <a:pt x="316" y="1647"/>
                    <a:pt x="316" y="1653"/>
                  </a:cubicBezTo>
                  <a:cubicBezTo>
                    <a:pt x="316" y="1703"/>
                    <a:pt x="316" y="1737"/>
                    <a:pt x="316" y="1817"/>
                  </a:cubicBezTo>
                  <a:cubicBezTo>
                    <a:pt x="316" y="1895"/>
                    <a:pt x="309" y="1925"/>
                    <a:pt x="300" y="1954"/>
                  </a:cubicBezTo>
                  <a:cubicBezTo>
                    <a:pt x="292" y="1986"/>
                    <a:pt x="298" y="2008"/>
                    <a:pt x="288" y="2038"/>
                  </a:cubicBezTo>
                  <a:cubicBezTo>
                    <a:pt x="279" y="2070"/>
                    <a:pt x="262" y="2092"/>
                    <a:pt x="253" y="2109"/>
                  </a:cubicBezTo>
                  <a:cubicBezTo>
                    <a:pt x="242" y="2126"/>
                    <a:pt x="238" y="2153"/>
                    <a:pt x="277" y="2155"/>
                  </a:cubicBezTo>
                  <a:cubicBezTo>
                    <a:pt x="318" y="2157"/>
                    <a:pt x="367" y="2139"/>
                    <a:pt x="367" y="2120"/>
                  </a:cubicBezTo>
                  <a:cubicBezTo>
                    <a:pt x="367" y="2103"/>
                    <a:pt x="371" y="2081"/>
                    <a:pt x="384" y="2053"/>
                  </a:cubicBezTo>
                  <a:cubicBezTo>
                    <a:pt x="399" y="2023"/>
                    <a:pt x="386" y="1999"/>
                    <a:pt x="382" y="1988"/>
                  </a:cubicBezTo>
                  <a:cubicBezTo>
                    <a:pt x="376" y="1975"/>
                    <a:pt x="378" y="1962"/>
                    <a:pt x="378" y="1940"/>
                  </a:cubicBezTo>
                  <a:cubicBezTo>
                    <a:pt x="378" y="1917"/>
                    <a:pt x="399" y="1843"/>
                    <a:pt x="421" y="1761"/>
                  </a:cubicBezTo>
                  <a:cubicBezTo>
                    <a:pt x="433" y="1717"/>
                    <a:pt x="437" y="1670"/>
                    <a:pt x="438" y="1635"/>
                  </a:cubicBezTo>
                  <a:cubicBezTo>
                    <a:pt x="439" y="1605"/>
                    <a:pt x="438" y="1584"/>
                    <a:pt x="438" y="1584"/>
                  </a:cubicBezTo>
                  <a:cubicBezTo>
                    <a:pt x="455" y="1584"/>
                    <a:pt x="455" y="1584"/>
                    <a:pt x="455" y="1584"/>
                  </a:cubicBezTo>
                  <a:cubicBezTo>
                    <a:pt x="455" y="1584"/>
                    <a:pt x="457" y="1464"/>
                    <a:pt x="470" y="1341"/>
                  </a:cubicBezTo>
                  <a:cubicBezTo>
                    <a:pt x="480" y="1244"/>
                    <a:pt x="471" y="1146"/>
                    <a:pt x="466" y="1090"/>
                  </a:cubicBezTo>
                  <a:cubicBezTo>
                    <a:pt x="465" y="1073"/>
                    <a:pt x="464" y="1061"/>
                    <a:pt x="464" y="1053"/>
                  </a:cubicBezTo>
                  <a:cubicBezTo>
                    <a:pt x="464" y="1017"/>
                    <a:pt x="477" y="1002"/>
                    <a:pt x="496" y="995"/>
                  </a:cubicBezTo>
                  <a:close/>
                </a:path>
              </a:pathLst>
            </a:custGeom>
            <a:solidFill>
              <a:schemeClr val="bg1">
                <a:alpha val="31000"/>
              </a:schemeClr>
            </a:solidFill>
            <a:ln>
              <a:noFill/>
            </a:ln>
            <a:effectLst>
              <a:outerShdw blurRad="76200" dir="13500000" sy="23000" kx="1200000" algn="br"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48838" name="Freeform 5"/>
            <p:cNvSpPr/>
            <p:nvPr/>
          </p:nvSpPr>
          <p:spPr bwMode="auto">
            <a:xfrm>
              <a:off x="5441556" y="5118100"/>
              <a:ext cx="393700" cy="1022350"/>
            </a:xfrm>
            <a:custGeom>
              <a:avLst/>
              <a:gdLst>
                <a:gd name="T0" fmla="*/ 79 w 201"/>
                <a:gd name="T1" fmla="*/ 18 h 522"/>
                <a:gd name="T2" fmla="*/ 79 w 201"/>
                <a:gd name="T3" fmla="*/ 182 h 522"/>
                <a:gd name="T4" fmla="*/ 62 w 201"/>
                <a:gd name="T5" fmla="*/ 319 h 522"/>
                <a:gd name="T6" fmla="*/ 51 w 201"/>
                <a:gd name="T7" fmla="*/ 403 h 522"/>
                <a:gd name="T8" fmla="*/ 15 w 201"/>
                <a:gd name="T9" fmla="*/ 474 h 522"/>
                <a:gd name="T10" fmla="*/ 39 w 201"/>
                <a:gd name="T11" fmla="*/ 520 h 522"/>
                <a:gd name="T12" fmla="*/ 129 w 201"/>
                <a:gd name="T13" fmla="*/ 485 h 522"/>
                <a:gd name="T14" fmla="*/ 146 w 201"/>
                <a:gd name="T15" fmla="*/ 418 h 522"/>
                <a:gd name="T16" fmla="*/ 144 w 201"/>
                <a:gd name="T17" fmla="*/ 353 h 522"/>
                <a:gd name="T18" fmla="*/ 140 w 201"/>
                <a:gd name="T19" fmla="*/ 305 h 522"/>
                <a:gd name="T20" fmla="*/ 183 w 201"/>
                <a:gd name="T21" fmla="*/ 126 h 522"/>
                <a:gd name="T22" fmla="*/ 201 w 201"/>
                <a:gd name="T23" fmla="*/ 0 h 522"/>
                <a:gd name="T24" fmla="*/ 79 w 201"/>
                <a:gd name="T25" fmla="*/ 0 h 522"/>
                <a:gd name="T26" fmla="*/ 79 w 201"/>
                <a:gd name="T27" fmla="*/ 1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522">
                  <a:moveTo>
                    <a:pt x="79" y="18"/>
                  </a:moveTo>
                  <a:cubicBezTo>
                    <a:pt x="79" y="68"/>
                    <a:pt x="79" y="102"/>
                    <a:pt x="79" y="182"/>
                  </a:cubicBezTo>
                  <a:cubicBezTo>
                    <a:pt x="79" y="260"/>
                    <a:pt x="71" y="290"/>
                    <a:pt x="62" y="319"/>
                  </a:cubicBezTo>
                  <a:cubicBezTo>
                    <a:pt x="54" y="351"/>
                    <a:pt x="60" y="373"/>
                    <a:pt x="51" y="403"/>
                  </a:cubicBezTo>
                  <a:cubicBezTo>
                    <a:pt x="41" y="435"/>
                    <a:pt x="25" y="457"/>
                    <a:pt x="15" y="474"/>
                  </a:cubicBezTo>
                  <a:cubicBezTo>
                    <a:pt x="4" y="491"/>
                    <a:pt x="0" y="518"/>
                    <a:pt x="39" y="520"/>
                  </a:cubicBezTo>
                  <a:cubicBezTo>
                    <a:pt x="81" y="522"/>
                    <a:pt x="129" y="504"/>
                    <a:pt x="129" y="485"/>
                  </a:cubicBezTo>
                  <a:cubicBezTo>
                    <a:pt x="129" y="468"/>
                    <a:pt x="133" y="446"/>
                    <a:pt x="146" y="418"/>
                  </a:cubicBezTo>
                  <a:cubicBezTo>
                    <a:pt x="161" y="388"/>
                    <a:pt x="148" y="364"/>
                    <a:pt x="144" y="353"/>
                  </a:cubicBezTo>
                  <a:cubicBezTo>
                    <a:pt x="139" y="340"/>
                    <a:pt x="140" y="327"/>
                    <a:pt x="140" y="305"/>
                  </a:cubicBezTo>
                  <a:cubicBezTo>
                    <a:pt x="140" y="282"/>
                    <a:pt x="161" y="208"/>
                    <a:pt x="183" y="126"/>
                  </a:cubicBezTo>
                  <a:cubicBezTo>
                    <a:pt x="195" y="82"/>
                    <a:pt x="199" y="35"/>
                    <a:pt x="201" y="0"/>
                  </a:cubicBezTo>
                  <a:cubicBezTo>
                    <a:pt x="79" y="0"/>
                    <a:pt x="79" y="0"/>
                    <a:pt x="79" y="0"/>
                  </a:cubicBezTo>
                  <a:cubicBezTo>
                    <a:pt x="79" y="6"/>
                    <a:pt x="79" y="12"/>
                    <a:pt x="79" y="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48839" name="Freeform 6"/>
            <p:cNvSpPr/>
            <p:nvPr/>
          </p:nvSpPr>
          <p:spPr bwMode="auto">
            <a:xfrm>
              <a:off x="5074843" y="1914525"/>
              <a:ext cx="952500" cy="1065212"/>
            </a:xfrm>
            <a:custGeom>
              <a:avLst/>
              <a:gdLst>
                <a:gd name="T0" fmla="*/ 163 w 486"/>
                <a:gd name="T1" fmla="*/ 478 h 544"/>
                <a:gd name="T2" fmla="*/ 159 w 486"/>
                <a:gd name="T3" fmla="*/ 407 h 544"/>
                <a:gd name="T4" fmla="*/ 140 w 486"/>
                <a:gd name="T5" fmla="*/ 381 h 544"/>
                <a:gd name="T6" fmla="*/ 182 w 486"/>
                <a:gd name="T7" fmla="*/ 326 h 544"/>
                <a:gd name="T8" fmla="*/ 200 w 486"/>
                <a:gd name="T9" fmla="*/ 415 h 544"/>
                <a:gd name="T10" fmla="*/ 204 w 486"/>
                <a:gd name="T11" fmla="*/ 471 h 544"/>
                <a:gd name="T12" fmla="*/ 234 w 486"/>
                <a:gd name="T13" fmla="*/ 413 h 544"/>
                <a:gd name="T14" fmla="*/ 210 w 486"/>
                <a:gd name="T15" fmla="*/ 365 h 544"/>
                <a:gd name="T16" fmla="*/ 247 w 486"/>
                <a:gd name="T17" fmla="*/ 342 h 544"/>
                <a:gd name="T18" fmla="*/ 290 w 486"/>
                <a:gd name="T19" fmla="*/ 305 h 544"/>
                <a:gd name="T20" fmla="*/ 303 w 486"/>
                <a:gd name="T21" fmla="*/ 328 h 544"/>
                <a:gd name="T22" fmla="*/ 264 w 486"/>
                <a:gd name="T23" fmla="*/ 396 h 544"/>
                <a:gd name="T24" fmla="*/ 202 w 486"/>
                <a:gd name="T25" fmla="*/ 530 h 544"/>
                <a:gd name="T26" fmla="*/ 198 w 486"/>
                <a:gd name="T27" fmla="*/ 544 h 544"/>
                <a:gd name="T28" fmla="*/ 465 w 486"/>
                <a:gd name="T29" fmla="*/ 544 h 544"/>
                <a:gd name="T30" fmla="*/ 473 w 486"/>
                <a:gd name="T31" fmla="*/ 504 h 544"/>
                <a:gd name="T32" fmla="*/ 477 w 486"/>
                <a:gd name="T33" fmla="*/ 370 h 544"/>
                <a:gd name="T34" fmla="*/ 412 w 486"/>
                <a:gd name="T35" fmla="*/ 350 h 544"/>
                <a:gd name="T36" fmla="*/ 372 w 486"/>
                <a:gd name="T37" fmla="*/ 313 h 544"/>
                <a:gd name="T38" fmla="*/ 348 w 486"/>
                <a:gd name="T39" fmla="*/ 251 h 544"/>
                <a:gd name="T40" fmla="*/ 327 w 486"/>
                <a:gd name="T41" fmla="*/ 145 h 544"/>
                <a:gd name="T42" fmla="*/ 288 w 486"/>
                <a:gd name="T43" fmla="*/ 43 h 544"/>
                <a:gd name="T44" fmla="*/ 234 w 486"/>
                <a:gd name="T45" fmla="*/ 32 h 544"/>
                <a:gd name="T46" fmla="*/ 103 w 486"/>
                <a:gd name="T47" fmla="*/ 106 h 544"/>
                <a:gd name="T48" fmla="*/ 94 w 486"/>
                <a:gd name="T49" fmla="*/ 261 h 544"/>
                <a:gd name="T50" fmla="*/ 92 w 486"/>
                <a:gd name="T51" fmla="*/ 352 h 544"/>
                <a:gd name="T52" fmla="*/ 60 w 486"/>
                <a:gd name="T53" fmla="*/ 400 h 544"/>
                <a:gd name="T54" fmla="*/ 25 w 486"/>
                <a:gd name="T55" fmla="*/ 441 h 544"/>
                <a:gd name="T56" fmla="*/ 0 w 486"/>
                <a:gd name="T57" fmla="*/ 544 h 544"/>
                <a:gd name="T58" fmla="*/ 163 w 486"/>
                <a:gd name="T59" fmla="*/ 544 h 544"/>
                <a:gd name="T60" fmla="*/ 163 w 486"/>
                <a:gd name="T61" fmla="*/ 478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6" h="544">
                  <a:moveTo>
                    <a:pt x="163" y="478"/>
                  </a:moveTo>
                  <a:cubicBezTo>
                    <a:pt x="163" y="441"/>
                    <a:pt x="165" y="409"/>
                    <a:pt x="159" y="407"/>
                  </a:cubicBezTo>
                  <a:cubicBezTo>
                    <a:pt x="152" y="404"/>
                    <a:pt x="140" y="381"/>
                    <a:pt x="140" y="381"/>
                  </a:cubicBezTo>
                  <a:cubicBezTo>
                    <a:pt x="182" y="326"/>
                    <a:pt x="182" y="326"/>
                    <a:pt x="182" y="326"/>
                  </a:cubicBezTo>
                  <a:cubicBezTo>
                    <a:pt x="169" y="406"/>
                    <a:pt x="191" y="391"/>
                    <a:pt x="200" y="415"/>
                  </a:cubicBezTo>
                  <a:cubicBezTo>
                    <a:pt x="208" y="439"/>
                    <a:pt x="198" y="500"/>
                    <a:pt x="204" y="471"/>
                  </a:cubicBezTo>
                  <a:cubicBezTo>
                    <a:pt x="208" y="443"/>
                    <a:pt x="223" y="441"/>
                    <a:pt x="234" y="413"/>
                  </a:cubicBezTo>
                  <a:cubicBezTo>
                    <a:pt x="247" y="385"/>
                    <a:pt x="210" y="365"/>
                    <a:pt x="210" y="365"/>
                  </a:cubicBezTo>
                  <a:cubicBezTo>
                    <a:pt x="210" y="365"/>
                    <a:pt x="230" y="357"/>
                    <a:pt x="247" y="342"/>
                  </a:cubicBezTo>
                  <a:cubicBezTo>
                    <a:pt x="266" y="326"/>
                    <a:pt x="290" y="305"/>
                    <a:pt x="290" y="305"/>
                  </a:cubicBezTo>
                  <a:cubicBezTo>
                    <a:pt x="303" y="328"/>
                    <a:pt x="303" y="328"/>
                    <a:pt x="303" y="328"/>
                  </a:cubicBezTo>
                  <a:cubicBezTo>
                    <a:pt x="303" y="328"/>
                    <a:pt x="283" y="365"/>
                    <a:pt x="264" y="396"/>
                  </a:cubicBezTo>
                  <a:cubicBezTo>
                    <a:pt x="245" y="428"/>
                    <a:pt x="213" y="484"/>
                    <a:pt x="202" y="530"/>
                  </a:cubicBezTo>
                  <a:cubicBezTo>
                    <a:pt x="201" y="535"/>
                    <a:pt x="200" y="539"/>
                    <a:pt x="198" y="544"/>
                  </a:cubicBezTo>
                  <a:cubicBezTo>
                    <a:pt x="465" y="544"/>
                    <a:pt x="465" y="544"/>
                    <a:pt x="465" y="544"/>
                  </a:cubicBezTo>
                  <a:cubicBezTo>
                    <a:pt x="469" y="526"/>
                    <a:pt x="473" y="511"/>
                    <a:pt x="473" y="504"/>
                  </a:cubicBezTo>
                  <a:cubicBezTo>
                    <a:pt x="475" y="478"/>
                    <a:pt x="486" y="398"/>
                    <a:pt x="477" y="370"/>
                  </a:cubicBezTo>
                  <a:cubicBezTo>
                    <a:pt x="468" y="341"/>
                    <a:pt x="412" y="350"/>
                    <a:pt x="412" y="350"/>
                  </a:cubicBezTo>
                  <a:cubicBezTo>
                    <a:pt x="412" y="350"/>
                    <a:pt x="398" y="320"/>
                    <a:pt x="372" y="313"/>
                  </a:cubicBezTo>
                  <a:cubicBezTo>
                    <a:pt x="344" y="305"/>
                    <a:pt x="378" y="270"/>
                    <a:pt x="348" y="251"/>
                  </a:cubicBezTo>
                  <a:cubicBezTo>
                    <a:pt x="329" y="238"/>
                    <a:pt x="335" y="171"/>
                    <a:pt x="327" y="145"/>
                  </a:cubicBezTo>
                  <a:cubicBezTo>
                    <a:pt x="322" y="119"/>
                    <a:pt x="305" y="65"/>
                    <a:pt x="288" y="43"/>
                  </a:cubicBezTo>
                  <a:cubicBezTo>
                    <a:pt x="269" y="19"/>
                    <a:pt x="234" y="32"/>
                    <a:pt x="234" y="32"/>
                  </a:cubicBezTo>
                  <a:cubicBezTo>
                    <a:pt x="152" y="0"/>
                    <a:pt x="111" y="69"/>
                    <a:pt x="103" y="106"/>
                  </a:cubicBezTo>
                  <a:cubicBezTo>
                    <a:pt x="97" y="143"/>
                    <a:pt x="116" y="212"/>
                    <a:pt x="94" y="261"/>
                  </a:cubicBezTo>
                  <a:cubicBezTo>
                    <a:pt x="73" y="307"/>
                    <a:pt x="120" y="324"/>
                    <a:pt x="92" y="352"/>
                  </a:cubicBezTo>
                  <a:cubicBezTo>
                    <a:pt x="62" y="378"/>
                    <a:pt x="88" y="387"/>
                    <a:pt x="60" y="400"/>
                  </a:cubicBezTo>
                  <a:cubicBezTo>
                    <a:pt x="34" y="411"/>
                    <a:pt x="25" y="417"/>
                    <a:pt x="25" y="441"/>
                  </a:cubicBezTo>
                  <a:cubicBezTo>
                    <a:pt x="25" y="459"/>
                    <a:pt x="11" y="501"/>
                    <a:pt x="0" y="544"/>
                  </a:cubicBezTo>
                  <a:cubicBezTo>
                    <a:pt x="163" y="544"/>
                    <a:pt x="163" y="544"/>
                    <a:pt x="163" y="544"/>
                  </a:cubicBezTo>
                  <a:cubicBezTo>
                    <a:pt x="163" y="520"/>
                    <a:pt x="163" y="495"/>
                    <a:pt x="163" y="47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48840" name="Freeform 7"/>
            <p:cNvSpPr/>
            <p:nvPr/>
          </p:nvSpPr>
          <p:spPr bwMode="auto">
            <a:xfrm>
              <a:off x="5070081" y="5118100"/>
              <a:ext cx="390525" cy="1014412"/>
            </a:xfrm>
            <a:custGeom>
              <a:avLst/>
              <a:gdLst>
                <a:gd name="T0" fmla="*/ 38 w 199"/>
                <a:gd name="T1" fmla="*/ 29 h 518"/>
                <a:gd name="T2" fmla="*/ 92 w 199"/>
                <a:gd name="T3" fmla="*/ 292 h 518"/>
                <a:gd name="T4" fmla="*/ 83 w 199"/>
                <a:gd name="T5" fmla="*/ 394 h 518"/>
                <a:gd name="T6" fmla="*/ 34 w 199"/>
                <a:gd name="T7" fmla="*/ 461 h 518"/>
                <a:gd name="T8" fmla="*/ 4 w 199"/>
                <a:gd name="T9" fmla="*/ 504 h 518"/>
                <a:gd name="T10" fmla="*/ 83 w 199"/>
                <a:gd name="T11" fmla="*/ 513 h 518"/>
                <a:gd name="T12" fmla="*/ 128 w 199"/>
                <a:gd name="T13" fmla="*/ 470 h 518"/>
                <a:gd name="T14" fmla="*/ 154 w 199"/>
                <a:gd name="T15" fmla="*/ 424 h 518"/>
                <a:gd name="T16" fmla="*/ 159 w 199"/>
                <a:gd name="T17" fmla="*/ 444 h 518"/>
                <a:gd name="T18" fmla="*/ 152 w 199"/>
                <a:gd name="T19" fmla="*/ 487 h 518"/>
                <a:gd name="T20" fmla="*/ 171 w 199"/>
                <a:gd name="T21" fmla="*/ 487 h 518"/>
                <a:gd name="T22" fmla="*/ 174 w 199"/>
                <a:gd name="T23" fmla="*/ 470 h 518"/>
                <a:gd name="T24" fmla="*/ 189 w 199"/>
                <a:gd name="T25" fmla="*/ 394 h 518"/>
                <a:gd name="T26" fmla="*/ 171 w 199"/>
                <a:gd name="T27" fmla="*/ 318 h 518"/>
                <a:gd name="T28" fmla="*/ 167 w 199"/>
                <a:gd name="T29" fmla="*/ 176 h 518"/>
                <a:gd name="T30" fmla="*/ 167 w 199"/>
                <a:gd name="T31" fmla="*/ 11 h 518"/>
                <a:gd name="T32" fmla="*/ 165 w 199"/>
                <a:gd name="T33" fmla="*/ 0 h 518"/>
                <a:gd name="T34" fmla="*/ 37 w 199"/>
                <a:gd name="T35" fmla="*/ 0 h 518"/>
                <a:gd name="T36" fmla="*/ 38 w 199"/>
                <a:gd name="T37" fmla="*/ 29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9" h="518">
                  <a:moveTo>
                    <a:pt x="38" y="29"/>
                  </a:moveTo>
                  <a:cubicBezTo>
                    <a:pt x="40" y="81"/>
                    <a:pt x="83" y="251"/>
                    <a:pt x="92" y="292"/>
                  </a:cubicBezTo>
                  <a:cubicBezTo>
                    <a:pt x="99" y="334"/>
                    <a:pt x="98" y="372"/>
                    <a:pt x="83" y="394"/>
                  </a:cubicBezTo>
                  <a:cubicBezTo>
                    <a:pt x="70" y="416"/>
                    <a:pt x="58" y="444"/>
                    <a:pt x="34" y="461"/>
                  </a:cubicBezTo>
                  <a:cubicBezTo>
                    <a:pt x="10" y="479"/>
                    <a:pt x="0" y="487"/>
                    <a:pt x="4" y="504"/>
                  </a:cubicBezTo>
                  <a:cubicBezTo>
                    <a:pt x="8" y="518"/>
                    <a:pt x="38" y="515"/>
                    <a:pt x="83" y="513"/>
                  </a:cubicBezTo>
                  <a:cubicBezTo>
                    <a:pt x="128" y="511"/>
                    <a:pt x="122" y="483"/>
                    <a:pt x="128" y="470"/>
                  </a:cubicBezTo>
                  <a:cubicBezTo>
                    <a:pt x="133" y="457"/>
                    <a:pt x="154" y="424"/>
                    <a:pt x="154" y="424"/>
                  </a:cubicBezTo>
                  <a:cubicBezTo>
                    <a:pt x="154" y="424"/>
                    <a:pt x="159" y="429"/>
                    <a:pt x="159" y="444"/>
                  </a:cubicBezTo>
                  <a:cubicBezTo>
                    <a:pt x="159" y="461"/>
                    <a:pt x="152" y="487"/>
                    <a:pt x="152" y="487"/>
                  </a:cubicBezTo>
                  <a:cubicBezTo>
                    <a:pt x="171" y="487"/>
                    <a:pt x="171" y="487"/>
                    <a:pt x="171" y="487"/>
                  </a:cubicBezTo>
                  <a:cubicBezTo>
                    <a:pt x="171" y="487"/>
                    <a:pt x="176" y="485"/>
                    <a:pt x="174" y="470"/>
                  </a:cubicBezTo>
                  <a:cubicBezTo>
                    <a:pt x="172" y="455"/>
                    <a:pt x="182" y="422"/>
                    <a:pt x="189" y="394"/>
                  </a:cubicBezTo>
                  <a:cubicBezTo>
                    <a:pt x="199" y="364"/>
                    <a:pt x="182" y="331"/>
                    <a:pt x="171" y="318"/>
                  </a:cubicBezTo>
                  <a:cubicBezTo>
                    <a:pt x="161" y="306"/>
                    <a:pt x="165" y="241"/>
                    <a:pt x="167" y="176"/>
                  </a:cubicBezTo>
                  <a:cubicBezTo>
                    <a:pt x="171" y="111"/>
                    <a:pt x="174" y="41"/>
                    <a:pt x="167" y="11"/>
                  </a:cubicBezTo>
                  <a:cubicBezTo>
                    <a:pt x="166" y="7"/>
                    <a:pt x="166" y="4"/>
                    <a:pt x="165" y="0"/>
                  </a:cubicBezTo>
                  <a:cubicBezTo>
                    <a:pt x="37" y="0"/>
                    <a:pt x="37" y="0"/>
                    <a:pt x="37" y="0"/>
                  </a:cubicBezTo>
                  <a:cubicBezTo>
                    <a:pt x="37" y="9"/>
                    <a:pt x="37" y="19"/>
                    <a:pt x="38" y="2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48841" name="Freeform 8"/>
            <p:cNvSpPr/>
            <p:nvPr/>
          </p:nvSpPr>
          <p:spPr bwMode="auto">
            <a:xfrm>
              <a:off x="5060556" y="4049713"/>
              <a:ext cx="855662" cy="1068387"/>
            </a:xfrm>
            <a:custGeom>
              <a:avLst/>
              <a:gdLst>
                <a:gd name="T0" fmla="*/ 394 w 436"/>
                <a:gd name="T1" fmla="*/ 494 h 545"/>
                <a:gd name="T2" fmla="*/ 411 w 436"/>
                <a:gd name="T3" fmla="*/ 494 h 545"/>
                <a:gd name="T4" fmla="*/ 426 w 436"/>
                <a:gd name="T5" fmla="*/ 251 h 545"/>
                <a:gd name="T6" fmla="*/ 423 w 436"/>
                <a:gd name="T7" fmla="*/ 0 h 545"/>
                <a:gd name="T8" fmla="*/ 17 w 436"/>
                <a:gd name="T9" fmla="*/ 0 h 545"/>
                <a:gd name="T10" fmla="*/ 7 w 436"/>
                <a:gd name="T11" fmla="*/ 322 h 545"/>
                <a:gd name="T12" fmla="*/ 7 w 436"/>
                <a:gd name="T13" fmla="*/ 476 h 545"/>
                <a:gd name="T14" fmla="*/ 45 w 436"/>
                <a:gd name="T15" fmla="*/ 478 h 545"/>
                <a:gd name="T16" fmla="*/ 42 w 436"/>
                <a:gd name="T17" fmla="*/ 545 h 545"/>
                <a:gd name="T18" fmla="*/ 170 w 436"/>
                <a:gd name="T19" fmla="*/ 545 h 545"/>
                <a:gd name="T20" fmla="*/ 157 w 436"/>
                <a:gd name="T21" fmla="*/ 483 h 545"/>
                <a:gd name="T22" fmla="*/ 269 w 436"/>
                <a:gd name="T23" fmla="*/ 493 h 545"/>
                <a:gd name="T24" fmla="*/ 273 w 436"/>
                <a:gd name="T25" fmla="*/ 545 h 545"/>
                <a:gd name="T26" fmla="*/ 395 w 436"/>
                <a:gd name="T27" fmla="*/ 545 h 545"/>
                <a:gd name="T28" fmla="*/ 394 w 436"/>
                <a:gd name="T29" fmla="*/ 494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6" h="545">
                  <a:moveTo>
                    <a:pt x="394" y="494"/>
                  </a:moveTo>
                  <a:cubicBezTo>
                    <a:pt x="411" y="494"/>
                    <a:pt x="411" y="494"/>
                    <a:pt x="411" y="494"/>
                  </a:cubicBezTo>
                  <a:cubicBezTo>
                    <a:pt x="411" y="494"/>
                    <a:pt x="413" y="374"/>
                    <a:pt x="426" y="251"/>
                  </a:cubicBezTo>
                  <a:cubicBezTo>
                    <a:pt x="436" y="154"/>
                    <a:pt x="427" y="56"/>
                    <a:pt x="423" y="0"/>
                  </a:cubicBezTo>
                  <a:cubicBezTo>
                    <a:pt x="17" y="0"/>
                    <a:pt x="17" y="0"/>
                    <a:pt x="17" y="0"/>
                  </a:cubicBezTo>
                  <a:cubicBezTo>
                    <a:pt x="12" y="62"/>
                    <a:pt x="7" y="262"/>
                    <a:pt x="7" y="322"/>
                  </a:cubicBezTo>
                  <a:cubicBezTo>
                    <a:pt x="7" y="387"/>
                    <a:pt x="0" y="476"/>
                    <a:pt x="7" y="476"/>
                  </a:cubicBezTo>
                  <a:cubicBezTo>
                    <a:pt x="17" y="476"/>
                    <a:pt x="45" y="478"/>
                    <a:pt x="45" y="478"/>
                  </a:cubicBezTo>
                  <a:cubicBezTo>
                    <a:pt x="45" y="478"/>
                    <a:pt x="42" y="506"/>
                    <a:pt x="42" y="545"/>
                  </a:cubicBezTo>
                  <a:cubicBezTo>
                    <a:pt x="170" y="545"/>
                    <a:pt x="170" y="545"/>
                    <a:pt x="170" y="545"/>
                  </a:cubicBezTo>
                  <a:cubicBezTo>
                    <a:pt x="164" y="516"/>
                    <a:pt x="157" y="483"/>
                    <a:pt x="157" y="483"/>
                  </a:cubicBezTo>
                  <a:cubicBezTo>
                    <a:pt x="269" y="493"/>
                    <a:pt x="269" y="493"/>
                    <a:pt x="269" y="493"/>
                  </a:cubicBezTo>
                  <a:cubicBezTo>
                    <a:pt x="269" y="493"/>
                    <a:pt x="272" y="509"/>
                    <a:pt x="273" y="545"/>
                  </a:cubicBezTo>
                  <a:cubicBezTo>
                    <a:pt x="395" y="545"/>
                    <a:pt x="395" y="545"/>
                    <a:pt x="395" y="545"/>
                  </a:cubicBezTo>
                  <a:cubicBezTo>
                    <a:pt x="395" y="515"/>
                    <a:pt x="394" y="494"/>
                    <a:pt x="394" y="49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48842" name="Freeform 9"/>
            <p:cNvSpPr>
              <a:spLocks noEditPoints="1"/>
            </p:cNvSpPr>
            <p:nvPr/>
          </p:nvSpPr>
          <p:spPr bwMode="auto">
            <a:xfrm>
              <a:off x="4976419" y="2979738"/>
              <a:ext cx="1016000" cy="1069975"/>
            </a:xfrm>
            <a:custGeom>
              <a:avLst/>
              <a:gdLst>
                <a:gd name="T0" fmla="*/ 463 w 518"/>
                <a:gd name="T1" fmla="*/ 509 h 546"/>
                <a:gd name="T2" fmla="*/ 495 w 518"/>
                <a:gd name="T3" fmla="*/ 451 h 546"/>
                <a:gd name="T4" fmla="*/ 508 w 518"/>
                <a:gd name="T5" fmla="*/ 405 h 546"/>
                <a:gd name="T6" fmla="*/ 482 w 518"/>
                <a:gd name="T7" fmla="*/ 291 h 546"/>
                <a:gd name="T8" fmla="*/ 469 w 518"/>
                <a:gd name="T9" fmla="*/ 245 h 546"/>
                <a:gd name="T10" fmla="*/ 456 w 518"/>
                <a:gd name="T11" fmla="*/ 178 h 546"/>
                <a:gd name="T12" fmla="*/ 480 w 518"/>
                <a:gd name="T13" fmla="*/ 137 h 546"/>
                <a:gd name="T14" fmla="*/ 515 w 518"/>
                <a:gd name="T15" fmla="*/ 0 h 546"/>
                <a:gd name="T16" fmla="*/ 248 w 518"/>
                <a:gd name="T17" fmla="*/ 0 h 546"/>
                <a:gd name="T18" fmla="*/ 219 w 518"/>
                <a:gd name="T19" fmla="*/ 96 h 546"/>
                <a:gd name="T20" fmla="*/ 215 w 518"/>
                <a:gd name="T21" fmla="*/ 68 h 546"/>
                <a:gd name="T22" fmla="*/ 213 w 518"/>
                <a:gd name="T23" fmla="*/ 0 h 546"/>
                <a:gd name="T24" fmla="*/ 50 w 518"/>
                <a:gd name="T25" fmla="*/ 0 h 546"/>
                <a:gd name="T26" fmla="*/ 41 w 518"/>
                <a:gd name="T27" fmla="*/ 40 h 546"/>
                <a:gd name="T28" fmla="*/ 7 w 518"/>
                <a:gd name="T29" fmla="*/ 137 h 546"/>
                <a:gd name="T30" fmla="*/ 7 w 518"/>
                <a:gd name="T31" fmla="*/ 178 h 546"/>
                <a:gd name="T32" fmla="*/ 13 w 518"/>
                <a:gd name="T33" fmla="*/ 222 h 546"/>
                <a:gd name="T34" fmla="*/ 71 w 518"/>
                <a:gd name="T35" fmla="*/ 263 h 546"/>
                <a:gd name="T36" fmla="*/ 75 w 518"/>
                <a:gd name="T37" fmla="*/ 325 h 546"/>
                <a:gd name="T38" fmla="*/ 52 w 518"/>
                <a:gd name="T39" fmla="*/ 457 h 546"/>
                <a:gd name="T40" fmla="*/ 65 w 518"/>
                <a:gd name="T41" fmla="*/ 471 h 546"/>
                <a:gd name="T42" fmla="*/ 61 w 518"/>
                <a:gd name="T43" fmla="*/ 531 h 546"/>
                <a:gd name="T44" fmla="*/ 60 w 518"/>
                <a:gd name="T45" fmla="*/ 546 h 546"/>
                <a:gd name="T46" fmla="*/ 466 w 518"/>
                <a:gd name="T47" fmla="*/ 546 h 546"/>
                <a:gd name="T48" fmla="*/ 463 w 518"/>
                <a:gd name="T49" fmla="*/ 509 h 546"/>
                <a:gd name="T50" fmla="*/ 190 w 518"/>
                <a:gd name="T51" fmla="*/ 297 h 546"/>
                <a:gd name="T52" fmla="*/ 205 w 518"/>
                <a:gd name="T53" fmla="*/ 263 h 546"/>
                <a:gd name="T54" fmla="*/ 213 w 518"/>
                <a:gd name="T55" fmla="*/ 297 h 546"/>
                <a:gd name="T56" fmla="*/ 190 w 518"/>
                <a:gd name="T57" fmla="*/ 29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8" h="546">
                  <a:moveTo>
                    <a:pt x="463" y="509"/>
                  </a:moveTo>
                  <a:cubicBezTo>
                    <a:pt x="463" y="473"/>
                    <a:pt x="477" y="458"/>
                    <a:pt x="495" y="451"/>
                  </a:cubicBezTo>
                  <a:cubicBezTo>
                    <a:pt x="516" y="442"/>
                    <a:pt x="518" y="438"/>
                    <a:pt x="508" y="405"/>
                  </a:cubicBezTo>
                  <a:cubicBezTo>
                    <a:pt x="497" y="371"/>
                    <a:pt x="482" y="291"/>
                    <a:pt x="482" y="291"/>
                  </a:cubicBezTo>
                  <a:cubicBezTo>
                    <a:pt x="482" y="291"/>
                    <a:pt x="480" y="280"/>
                    <a:pt x="469" y="245"/>
                  </a:cubicBezTo>
                  <a:cubicBezTo>
                    <a:pt x="456" y="211"/>
                    <a:pt x="456" y="178"/>
                    <a:pt x="456" y="178"/>
                  </a:cubicBezTo>
                  <a:cubicBezTo>
                    <a:pt x="456" y="178"/>
                    <a:pt x="478" y="159"/>
                    <a:pt x="480" y="137"/>
                  </a:cubicBezTo>
                  <a:cubicBezTo>
                    <a:pt x="482" y="119"/>
                    <a:pt x="503" y="48"/>
                    <a:pt x="515" y="0"/>
                  </a:cubicBezTo>
                  <a:cubicBezTo>
                    <a:pt x="248" y="0"/>
                    <a:pt x="248" y="0"/>
                    <a:pt x="248" y="0"/>
                  </a:cubicBezTo>
                  <a:cubicBezTo>
                    <a:pt x="235" y="43"/>
                    <a:pt x="219" y="96"/>
                    <a:pt x="219" y="96"/>
                  </a:cubicBezTo>
                  <a:cubicBezTo>
                    <a:pt x="219" y="96"/>
                    <a:pt x="217" y="85"/>
                    <a:pt x="215" y="68"/>
                  </a:cubicBezTo>
                  <a:cubicBezTo>
                    <a:pt x="214" y="59"/>
                    <a:pt x="213" y="30"/>
                    <a:pt x="213" y="0"/>
                  </a:cubicBezTo>
                  <a:cubicBezTo>
                    <a:pt x="50" y="0"/>
                    <a:pt x="50" y="0"/>
                    <a:pt x="50" y="0"/>
                  </a:cubicBezTo>
                  <a:cubicBezTo>
                    <a:pt x="47" y="13"/>
                    <a:pt x="44" y="27"/>
                    <a:pt x="41" y="40"/>
                  </a:cubicBezTo>
                  <a:cubicBezTo>
                    <a:pt x="28" y="96"/>
                    <a:pt x="15" y="116"/>
                    <a:pt x="7" y="137"/>
                  </a:cubicBezTo>
                  <a:cubicBezTo>
                    <a:pt x="0" y="159"/>
                    <a:pt x="4" y="167"/>
                    <a:pt x="7" y="178"/>
                  </a:cubicBezTo>
                  <a:cubicBezTo>
                    <a:pt x="11" y="187"/>
                    <a:pt x="13" y="189"/>
                    <a:pt x="13" y="222"/>
                  </a:cubicBezTo>
                  <a:cubicBezTo>
                    <a:pt x="13" y="258"/>
                    <a:pt x="71" y="263"/>
                    <a:pt x="71" y="263"/>
                  </a:cubicBezTo>
                  <a:cubicBezTo>
                    <a:pt x="71" y="263"/>
                    <a:pt x="75" y="295"/>
                    <a:pt x="75" y="325"/>
                  </a:cubicBezTo>
                  <a:cubicBezTo>
                    <a:pt x="75" y="352"/>
                    <a:pt x="56" y="434"/>
                    <a:pt x="52" y="457"/>
                  </a:cubicBezTo>
                  <a:cubicBezTo>
                    <a:pt x="48" y="479"/>
                    <a:pt x="65" y="471"/>
                    <a:pt x="65" y="471"/>
                  </a:cubicBezTo>
                  <a:cubicBezTo>
                    <a:pt x="65" y="471"/>
                    <a:pt x="65" y="496"/>
                    <a:pt x="61" y="531"/>
                  </a:cubicBezTo>
                  <a:cubicBezTo>
                    <a:pt x="61" y="534"/>
                    <a:pt x="60" y="539"/>
                    <a:pt x="60" y="546"/>
                  </a:cubicBezTo>
                  <a:cubicBezTo>
                    <a:pt x="466" y="546"/>
                    <a:pt x="466" y="546"/>
                    <a:pt x="466" y="546"/>
                  </a:cubicBezTo>
                  <a:cubicBezTo>
                    <a:pt x="464" y="529"/>
                    <a:pt x="463" y="517"/>
                    <a:pt x="463" y="509"/>
                  </a:cubicBezTo>
                  <a:close/>
                  <a:moveTo>
                    <a:pt x="190" y="297"/>
                  </a:moveTo>
                  <a:cubicBezTo>
                    <a:pt x="205" y="263"/>
                    <a:pt x="205" y="263"/>
                    <a:pt x="205" y="263"/>
                  </a:cubicBezTo>
                  <a:cubicBezTo>
                    <a:pt x="213" y="297"/>
                    <a:pt x="213" y="297"/>
                    <a:pt x="213" y="297"/>
                  </a:cubicBezTo>
                  <a:lnTo>
                    <a:pt x="190" y="297"/>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grpSp>
        <p:nvGrpSpPr>
          <p:cNvPr id="212" name="组合 15"/>
          <p:cNvGrpSpPr/>
          <p:nvPr/>
        </p:nvGrpSpPr>
        <p:grpSpPr>
          <a:xfrm>
            <a:off x="5767837" y="2478920"/>
            <a:ext cx="1370012" cy="4327524"/>
            <a:chOff x="5911456" y="1865313"/>
            <a:chExt cx="1370012" cy="4327524"/>
          </a:xfrm>
        </p:grpSpPr>
        <p:sp>
          <p:nvSpPr>
            <p:cNvPr id="1048843" name="Freeform 10"/>
            <p:cNvSpPr/>
            <p:nvPr/>
          </p:nvSpPr>
          <p:spPr bwMode="auto">
            <a:xfrm>
              <a:off x="5911456" y="5118100"/>
              <a:ext cx="561975" cy="1074737"/>
            </a:xfrm>
            <a:custGeom>
              <a:avLst/>
              <a:gdLst>
                <a:gd name="T0" fmla="*/ 13 w 287"/>
                <a:gd name="T1" fmla="*/ 350 h 549"/>
                <a:gd name="T2" fmla="*/ 12 w 287"/>
                <a:gd name="T3" fmla="*/ 418 h 549"/>
                <a:gd name="T4" fmla="*/ 6 w 287"/>
                <a:gd name="T5" fmla="*/ 440 h 549"/>
                <a:gd name="T6" fmla="*/ 17 w 287"/>
                <a:gd name="T7" fmla="*/ 478 h 549"/>
                <a:gd name="T8" fmla="*/ 51 w 287"/>
                <a:gd name="T9" fmla="*/ 517 h 549"/>
                <a:gd name="T10" fmla="*/ 163 w 287"/>
                <a:gd name="T11" fmla="*/ 546 h 549"/>
                <a:gd name="T12" fmla="*/ 181 w 287"/>
                <a:gd name="T13" fmla="*/ 506 h 549"/>
                <a:gd name="T14" fmla="*/ 145 w 287"/>
                <a:gd name="T15" fmla="*/ 440 h 549"/>
                <a:gd name="T16" fmla="*/ 152 w 287"/>
                <a:gd name="T17" fmla="*/ 428 h 549"/>
                <a:gd name="T18" fmla="*/ 231 w 287"/>
                <a:gd name="T19" fmla="*/ 189 h 549"/>
                <a:gd name="T20" fmla="*/ 287 w 287"/>
                <a:gd name="T21" fmla="*/ 0 h 549"/>
                <a:gd name="T22" fmla="*/ 69 w 287"/>
                <a:gd name="T23" fmla="*/ 0 h 549"/>
                <a:gd name="T24" fmla="*/ 13 w 287"/>
                <a:gd name="T25" fmla="*/ 35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549">
                  <a:moveTo>
                    <a:pt x="13" y="350"/>
                  </a:moveTo>
                  <a:cubicBezTo>
                    <a:pt x="3" y="412"/>
                    <a:pt x="12" y="418"/>
                    <a:pt x="12" y="418"/>
                  </a:cubicBezTo>
                  <a:cubicBezTo>
                    <a:pt x="12" y="418"/>
                    <a:pt x="12" y="422"/>
                    <a:pt x="6" y="440"/>
                  </a:cubicBezTo>
                  <a:cubicBezTo>
                    <a:pt x="0" y="458"/>
                    <a:pt x="6" y="470"/>
                    <a:pt x="17" y="478"/>
                  </a:cubicBezTo>
                  <a:cubicBezTo>
                    <a:pt x="27" y="485"/>
                    <a:pt x="29" y="500"/>
                    <a:pt x="51" y="517"/>
                  </a:cubicBezTo>
                  <a:cubicBezTo>
                    <a:pt x="72" y="533"/>
                    <a:pt x="136" y="549"/>
                    <a:pt x="163" y="546"/>
                  </a:cubicBezTo>
                  <a:cubicBezTo>
                    <a:pt x="190" y="542"/>
                    <a:pt x="183" y="533"/>
                    <a:pt x="181" y="506"/>
                  </a:cubicBezTo>
                  <a:cubicBezTo>
                    <a:pt x="180" y="479"/>
                    <a:pt x="145" y="440"/>
                    <a:pt x="145" y="440"/>
                  </a:cubicBezTo>
                  <a:cubicBezTo>
                    <a:pt x="145" y="440"/>
                    <a:pt x="143" y="433"/>
                    <a:pt x="152" y="428"/>
                  </a:cubicBezTo>
                  <a:cubicBezTo>
                    <a:pt x="161" y="422"/>
                    <a:pt x="199" y="302"/>
                    <a:pt x="231" y="189"/>
                  </a:cubicBezTo>
                  <a:cubicBezTo>
                    <a:pt x="247" y="137"/>
                    <a:pt x="268" y="63"/>
                    <a:pt x="287" y="0"/>
                  </a:cubicBezTo>
                  <a:cubicBezTo>
                    <a:pt x="69" y="0"/>
                    <a:pt x="69" y="0"/>
                    <a:pt x="69" y="0"/>
                  </a:cubicBezTo>
                  <a:cubicBezTo>
                    <a:pt x="44" y="147"/>
                    <a:pt x="21" y="308"/>
                    <a:pt x="13" y="35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solidFill>
                  <a:schemeClr val="tx2"/>
                </a:solidFill>
                <a:cs typeface="+mn-ea"/>
                <a:sym typeface="+mn-lt"/>
              </a:endParaRPr>
            </a:p>
          </p:txBody>
        </p:sp>
        <p:sp>
          <p:nvSpPr>
            <p:cNvPr id="1048844" name="Freeform 11"/>
            <p:cNvSpPr/>
            <p:nvPr/>
          </p:nvSpPr>
          <p:spPr bwMode="auto">
            <a:xfrm>
              <a:off x="6130531" y="1865313"/>
              <a:ext cx="1000125" cy="1114425"/>
            </a:xfrm>
            <a:custGeom>
              <a:avLst/>
              <a:gdLst>
                <a:gd name="T0" fmla="*/ 460 w 510"/>
                <a:gd name="T1" fmla="*/ 482 h 569"/>
                <a:gd name="T2" fmla="*/ 376 w 510"/>
                <a:gd name="T3" fmla="*/ 394 h 569"/>
                <a:gd name="T4" fmla="*/ 312 w 510"/>
                <a:gd name="T5" fmla="*/ 369 h 569"/>
                <a:gd name="T6" fmla="*/ 318 w 510"/>
                <a:gd name="T7" fmla="*/ 428 h 569"/>
                <a:gd name="T8" fmla="*/ 312 w 510"/>
                <a:gd name="T9" fmla="*/ 422 h 569"/>
                <a:gd name="T10" fmla="*/ 291 w 510"/>
                <a:gd name="T11" fmla="*/ 392 h 569"/>
                <a:gd name="T12" fmla="*/ 276 w 510"/>
                <a:gd name="T13" fmla="*/ 424 h 569"/>
                <a:gd name="T14" fmla="*/ 166 w 510"/>
                <a:gd name="T15" fmla="*/ 306 h 569"/>
                <a:gd name="T16" fmla="*/ 173 w 510"/>
                <a:gd name="T17" fmla="*/ 299 h 569"/>
                <a:gd name="T18" fmla="*/ 216 w 510"/>
                <a:gd name="T19" fmla="*/ 344 h 569"/>
                <a:gd name="T20" fmla="*/ 290 w 510"/>
                <a:gd name="T21" fmla="*/ 386 h 569"/>
                <a:gd name="T22" fmla="*/ 303 w 510"/>
                <a:gd name="T23" fmla="*/ 347 h 569"/>
                <a:gd name="T24" fmla="*/ 303 w 510"/>
                <a:gd name="T25" fmla="*/ 345 h 569"/>
                <a:gd name="T26" fmla="*/ 303 w 510"/>
                <a:gd name="T27" fmla="*/ 341 h 569"/>
                <a:gd name="T28" fmla="*/ 311 w 510"/>
                <a:gd name="T29" fmla="*/ 320 h 569"/>
                <a:gd name="T30" fmla="*/ 344 w 510"/>
                <a:gd name="T31" fmla="*/ 254 h 569"/>
                <a:gd name="T32" fmla="*/ 361 w 510"/>
                <a:gd name="T33" fmla="*/ 182 h 569"/>
                <a:gd name="T34" fmla="*/ 359 w 510"/>
                <a:gd name="T35" fmla="*/ 98 h 569"/>
                <a:gd name="T36" fmla="*/ 306 w 510"/>
                <a:gd name="T37" fmla="*/ 42 h 569"/>
                <a:gd name="T38" fmla="*/ 181 w 510"/>
                <a:gd name="T39" fmla="*/ 63 h 569"/>
                <a:gd name="T40" fmla="*/ 179 w 510"/>
                <a:gd name="T41" fmla="*/ 63 h 569"/>
                <a:gd name="T42" fmla="*/ 169 w 510"/>
                <a:gd name="T43" fmla="*/ 77 h 569"/>
                <a:gd name="T44" fmla="*/ 152 w 510"/>
                <a:gd name="T45" fmla="*/ 179 h 569"/>
                <a:gd name="T46" fmla="*/ 146 w 510"/>
                <a:gd name="T47" fmla="*/ 197 h 569"/>
                <a:gd name="T48" fmla="*/ 157 w 510"/>
                <a:gd name="T49" fmla="*/ 248 h 569"/>
                <a:gd name="T50" fmla="*/ 169 w 510"/>
                <a:gd name="T51" fmla="*/ 266 h 569"/>
                <a:gd name="T52" fmla="*/ 161 w 510"/>
                <a:gd name="T53" fmla="*/ 302 h 569"/>
                <a:gd name="T54" fmla="*/ 160 w 510"/>
                <a:gd name="T55" fmla="*/ 302 h 569"/>
                <a:gd name="T56" fmla="*/ 152 w 510"/>
                <a:gd name="T57" fmla="*/ 326 h 569"/>
                <a:gd name="T58" fmla="*/ 71 w 510"/>
                <a:gd name="T59" fmla="*/ 380 h 569"/>
                <a:gd name="T60" fmla="*/ 7 w 510"/>
                <a:gd name="T61" fmla="*/ 500 h 569"/>
                <a:gd name="T62" fmla="*/ 0 w 510"/>
                <a:gd name="T63" fmla="*/ 569 h 569"/>
                <a:gd name="T64" fmla="*/ 510 w 510"/>
                <a:gd name="T65" fmla="*/ 569 h 569"/>
                <a:gd name="T66" fmla="*/ 460 w 510"/>
                <a:gd name="T67" fmla="*/ 482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0" h="569">
                  <a:moveTo>
                    <a:pt x="460" y="482"/>
                  </a:moveTo>
                  <a:cubicBezTo>
                    <a:pt x="456" y="437"/>
                    <a:pt x="407" y="401"/>
                    <a:pt x="376" y="394"/>
                  </a:cubicBezTo>
                  <a:cubicBezTo>
                    <a:pt x="347" y="388"/>
                    <a:pt x="320" y="372"/>
                    <a:pt x="312" y="369"/>
                  </a:cubicBezTo>
                  <a:cubicBezTo>
                    <a:pt x="311" y="382"/>
                    <a:pt x="315" y="409"/>
                    <a:pt x="318" y="428"/>
                  </a:cubicBezTo>
                  <a:cubicBezTo>
                    <a:pt x="317" y="430"/>
                    <a:pt x="314" y="427"/>
                    <a:pt x="312" y="422"/>
                  </a:cubicBezTo>
                  <a:cubicBezTo>
                    <a:pt x="302" y="400"/>
                    <a:pt x="299" y="388"/>
                    <a:pt x="291" y="392"/>
                  </a:cubicBezTo>
                  <a:cubicBezTo>
                    <a:pt x="285" y="395"/>
                    <a:pt x="281" y="410"/>
                    <a:pt x="276" y="424"/>
                  </a:cubicBezTo>
                  <a:cubicBezTo>
                    <a:pt x="252" y="394"/>
                    <a:pt x="194" y="332"/>
                    <a:pt x="166" y="306"/>
                  </a:cubicBezTo>
                  <a:cubicBezTo>
                    <a:pt x="167" y="303"/>
                    <a:pt x="170" y="300"/>
                    <a:pt x="173" y="299"/>
                  </a:cubicBezTo>
                  <a:cubicBezTo>
                    <a:pt x="181" y="312"/>
                    <a:pt x="197" y="335"/>
                    <a:pt x="216" y="344"/>
                  </a:cubicBezTo>
                  <a:cubicBezTo>
                    <a:pt x="238" y="356"/>
                    <a:pt x="290" y="386"/>
                    <a:pt x="290" y="386"/>
                  </a:cubicBezTo>
                  <a:cubicBezTo>
                    <a:pt x="290" y="386"/>
                    <a:pt x="300" y="362"/>
                    <a:pt x="303" y="347"/>
                  </a:cubicBezTo>
                  <a:cubicBezTo>
                    <a:pt x="303" y="345"/>
                    <a:pt x="303" y="345"/>
                    <a:pt x="303" y="345"/>
                  </a:cubicBezTo>
                  <a:cubicBezTo>
                    <a:pt x="303" y="344"/>
                    <a:pt x="303" y="342"/>
                    <a:pt x="303" y="341"/>
                  </a:cubicBezTo>
                  <a:cubicBezTo>
                    <a:pt x="303" y="330"/>
                    <a:pt x="300" y="323"/>
                    <a:pt x="311" y="320"/>
                  </a:cubicBezTo>
                  <a:cubicBezTo>
                    <a:pt x="323" y="317"/>
                    <a:pt x="339" y="278"/>
                    <a:pt x="344" y="254"/>
                  </a:cubicBezTo>
                  <a:cubicBezTo>
                    <a:pt x="350" y="230"/>
                    <a:pt x="350" y="209"/>
                    <a:pt x="361" y="182"/>
                  </a:cubicBezTo>
                  <a:cubicBezTo>
                    <a:pt x="373" y="156"/>
                    <a:pt x="371" y="131"/>
                    <a:pt x="359" y="98"/>
                  </a:cubicBezTo>
                  <a:cubicBezTo>
                    <a:pt x="341" y="21"/>
                    <a:pt x="306" y="42"/>
                    <a:pt x="306" y="42"/>
                  </a:cubicBezTo>
                  <a:cubicBezTo>
                    <a:pt x="259" y="0"/>
                    <a:pt x="205" y="39"/>
                    <a:pt x="181" y="63"/>
                  </a:cubicBezTo>
                  <a:cubicBezTo>
                    <a:pt x="181" y="63"/>
                    <a:pt x="181" y="63"/>
                    <a:pt x="179" y="63"/>
                  </a:cubicBezTo>
                  <a:cubicBezTo>
                    <a:pt x="175" y="66"/>
                    <a:pt x="172" y="71"/>
                    <a:pt x="169" y="77"/>
                  </a:cubicBezTo>
                  <a:cubicBezTo>
                    <a:pt x="146" y="110"/>
                    <a:pt x="152" y="179"/>
                    <a:pt x="152" y="179"/>
                  </a:cubicBezTo>
                  <a:cubicBezTo>
                    <a:pt x="152" y="179"/>
                    <a:pt x="149" y="180"/>
                    <a:pt x="146" y="197"/>
                  </a:cubicBezTo>
                  <a:cubicBezTo>
                    <a:pt x="145" y="213"/>
                    <a:pt x="152" y="239"/>
                    <a:pt x="157" y="248"/>
                  </a:cubicBezTo>
                  <a:cubicBezTo>
                    <a:pt x="160" y="257"/>
                    <a:pt x="167" y="258"/>
                    <a:pt x="169" y="266"/>
                  </a:cubicBezTo>
                  <a:cubicBezTo>
                    <a:pt x="169" y="266"/>
                    <a:pt x="166" y="284"/>
                    <a:pt x="161" y="302"/>
                  </a:cubicBezTo>
                  <a:cubicBezTo>
                    <a:pt x="161" y="302"/>
                    <a:pt x="161" y="302"/>
                    <a:pt x="160" y="302"/>
                  </a:cubicBezTo>
                  <a:cubicBezTo>
                    <a:pt x="158" y="305"/>
                    <a:pt x="161" y="309"/>
                    <a:pt x="152" y="326"/>
                  </a:cubicBezTo>
                  <a:cubicBezTo>
                    <a:pt x="139" y="347"/>
                    <a:pt x="119" y="354"/>
                    <a:pt x="71" y="380"/>
                  </a:cubicBezTo>
                  <a:cubicBezTo>
                    <a:pt x="24" y="404"/>
                    <a:pt x="12" y="454"/>
                    <a:pt x="7" y="500"/>
                  </a:cubicBezTo>
                  <a:cubicBezTo>
                    <a:pt x="5" y="528"/>
                    <a:pt x="1" y="552"/>
                    <a:pt x="0" y="569"/>
                  </a:cubicBezTo>
                  <a:cubicBezTo>
                    <a:pt x="510" y="569"/>
                    <a:pt x="510" y="569"/>
                    <a:pt x="510" y="569"/>
                  </a:cubicBezTo>
                  <a:cubicBezTo>
                    <a:pt x="484" y="545"/>
                    <a:pt x="463" y="526"/>
                    <a:pt x="460" y="48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dirty="0">
                <a:solidFill>
                  <a:schemeClr val="tx2"/>
                </a:solidFill>
                <a:cs typeface="+mn-ea"/>
                <a:sym typeface="+mn-lt"/>
              </a:endParaRPr>
            </a:p>
          </p:txBody>
        </p:sp>
        <p:sp>
          <p:nvSpPr>
            <p:cNvPr id="1048845" name="Freeform 12"/>
            <p:cNvSpPr/>
            <p:nvPr/>
          </p:nvSpPr>
          <p:spPr bwMode="auto">
            <a:xfrm>
              <a:off x="6548043" y="5118100"/>
              <a:ext cx="633412" cy="901700"/>
            </a:xfrm>
            <a:custGeom>
              <a:avLst/>
              <a:gdLst>
                <a:gd name="T0" fmla="*/ 178 w 323"/>
                <a:gd name="T1" fmla="*/ 0 h 461"/>
                <a:gd name="T2" fmla="*/ 8 w 323"/>
                <a:gd name="T3" fmla="*/ 0 h 461"/>
                <a:gd name="T4" fmla="*/ 7 w 323"/>
                <a:gd name="T5" fmla="*/ 293 h 461"/>
                <a:gd name="T6" fmla="*/ 0 w 323"/>
                <a:gd name="T7" fmla="*/ 388 h 461"/>
                <a:gd name="T8" fmla="*/ 0 w 323"/>
                <a:gd name="T9" fmla="*/ 410 h 461"/>
                <a:gd name="T10" fmla="*/ 40 w 323"/>
                <a:gd name="T11" fmla="*/ 430 h 461"/>
                <a:gd name="T12" fmla="*/ 108 w 323"/>
                <a:gd name="T13" fmla="*/ 431 h 461"/>
                <a:gd name="T14" fmla="*/ 123 w 323"/>
                <a:gd name="T15" fmla="*/ 425 h 461"/>
                <a:gd name="T16" fmla="*/ 202 w 323"/>
                <a:gd name="T17" fmla="*/ 448 h 461"/>
                <a:gd name="T18" fmla="*/ 323 w 323"/>
                <a:gd name="T19" fmla="*/ 439 h 461"/>
                <a:gd name="T20" fmla="*/ 256 w 323"/>
                <a:gd name="T21" fmla="*/ 407 h 461"/>
                <a:gd name="T22" fmla="*/ 191 w 323"/>
                <a:gd name="T23" fmla="*/ 359 h 461"/>
                <a:gd name="T24" fmla="*/ 200 w 323"/>
                <a:gd name="T25" fmla="*/ 353 h 461"/>
                <a:gd name="T26" fmla="*/ 152 w 323"/>
                <a:gd name="T27" fmla="*/ 293 h 461"/>
                <a:gd name="T28" fmla="*/ 152 w 323"/>
                <a:gd name="T29" fmla="*/ 228 h 461"/>
                <a:gd name="T30" fmla="*/ 178 w 323"/>
                <a:gd name="T31"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3" h="461">
                  <a:moveTo>
                    <a:pt x="178" y="0"/>
                  </a:moveTo>
                  <a:cubicBezTo>
                    <a:pt x="8" y="0"/>
                    <a:pt x="8" y="0"/>
                    <a:pt x="8" y="0"/>
                  </a:cubicBezTo>
                  <a:cubicBezTo>
                    <a:pt x="10" y="66"/>
                    <a:pt x="13" y="245"/>
                    <a:pt x="7" y="293"/>
                  </a:cubicBezTo>
                  <a:cubicBezTo>
                    <a:pt x="0" y="343"/>
                    <a:pt x="0" y="388"/>
                    <a:pt x="0" y="388"/>
                  </a:cubicBezTo>
                  <a:cubicBezTo>
                    <a:pt x="0" y="388"/>
                    <a:pt x="0" y="394"/>
                    <a:pt x="0" y="410"/>
                  </a:cubicBezTo>
                  <a:cubicBezTo>
                    <a:pt x="0" y="427"/>
                    <a:pt x="12" y="427"/>
                    <a:pt x="40" y="430"/>
                  </a:cubicBezTo>
                  <a:cubicBezTo>
                    <a:pt x="69" y="433"/>
                    <a:pt x="108" y="431"/>
                    <a:pt x="108" y="431"/>
                  </a:cubicBezTo>
                  <a:cubicBezTo>
                    <a:pt x="108" y="431"/>
                    <a:pt x="107" y="418"/>
                    <a:pt x="123" y="425"/>
                  </a:cubicBezTo>
                  <a:cubicBezTo>
                    <a:pt x="139" y="431"/>
                    <a:pt x="172" y="448"/>
                    <a:pt x="202" y="448"/>
                  </a:cubicBezTo>
                  <a:cubicBezTo>
                    <a:pt x="232" y="448"/>
                    <a:pt x="323" y="461"/>
                    <a:pt x="323" y="439"/>
                  </a:cubicBezTo>
                  <a:cubicBezTo>
                    <a:pt x="323" y="416"/>
                    <a:pt x="288" y="407"/>
                    <a:pt x="256" y="407"/>
                  </a:cubicBezTo>
                  <a:cubicBezTo>
                    <a:pt x="226" y="407"/>
                    <a:pt x="191" y="359"/>
                    <a:pt x="191" y="359"/>
                  </a:cubicBezTo>
                  <a:cubicBezTo>
                    <a:pt x="191" y="359"/>
                    <a:pt x="191" y="359"/>
                    <a:pt x="200" y="353"/>
                  </a:cubicBezTo>
                  <a:cubicBezTo>
                    <a:pt x="208" y="349"/>
                    <a:pt x="158" y="311"/>
                    <a:pt x="152" y="293"/>
                  </a:cubicBezTo>
                  <a:cubicBezTo>
                    <a:pt x="145" y="275"/>
                    <a:pt x="146" y="272"/>
                    <a:pt x="152" y="228"/>
                  </a:cubicBezTo>
                  <a:cubicBezTo>
                    <a:pt x="156" y="192"/>
                    <a:pt x="166" y="83"/>
                    <a:pt x="178"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solidFill>
                  <a:schemeClr val="tx2"/>
                </a:solidFill>
                <a:cs typeface="+mn-ea"/>
                <a:sym typeface="+mn-lt"/>
              </a:endParaRPr>
            </a:p>
          </p:txBody>
        </p:sp>
        <p:sp>
          <p:nvSpPr>
            <p:cNvPr id="1048846" name="Freeform 13"/>
            <p:cNvSpPr/>
            <p:nvPr/>
          </p:nvSpPr>
          <p:spPr bwMode="auto">
            <a:xfrm>
              <a:off x="6046393" y="4049713"/>
              <a:ext cx="1031875" cy="1068387"/>
            </a:xfrm>
            <a:custGeom>
              <a:avLst/>
              <a:gdLst>
                <a:gd name="T0" fmla="*/ 440 w 526"/>
                <a:gd name="T1" fmla="*/ 508 h 545"/>
                <a:gd name="T2" fmla="*/ 482 w 526"/>
                <a:gd name="T3" fmla="*/ 267 h 545"/>
                <a:gd name="T4" fmla="*/ 499 w 526"/>
                <a:gd name="T5" fmla="*/ 75 h 545"/>
                <a:gd name="T6" fmla="*/ 515 w 526"/>
                <a:gd name="T7" fmla="*/ 64 h 545"/>
                <a:gd name="T8" fmla="*/ 517 w 526"/>
                <a:gd name="T9" fmla="*/ 7 h 545"/>
                <a:gd name="T10" fmla="*/ 516 w 526"/>
                <a:gd name="T11" fmla="*/ 0 h 545"/>
                <a:gd name="T12" fmla="*/ 57 w 526"/>
                <a:gd name="T13" fmla="*/ 0 h 545"/>
                <a:gd name="T14" fmla="*/ 59 w 526"/>
                <a:gd name="T15" fmla="*/ 31 h 545"/>
                <a:gd name="T16" fmla="*/ 76 w 526"/>
                <a:gd name="T17" fmla="*/ 57 h 545"/>
                <a:gd name="T18" fmla="*/ 35 w 526"/>
                <a:gd name="T19" fmla="*/ 350 h 545"/>
                <a:gd name="T20" fmla="*/ 0 w 526"/>
                <a:gd name="T21" fmla="*/ 545 h 545"/>
                <a:gd name="T22" fmla="*/ 218 w 526"/>
                <a:gd name="T23" fmla="*/ 545 h 545"/>
                <a:gd name="T24" fmla="*/ 254 w 526"/>
                <a:gd name="T25" fmla="*/ 420 h 545"/>
                <a:gd name="T26" fmla="*/ 263 w 526"/>
                <a:gd name="T27" fmla="*/ 538 h 545"/>
                <a:gd name="T28" fmla="*/ 264 w 526"/>
                <a:gd name="T29" fmla="*/ 545 h 545"/>
                <a:gd name="T30" fmla="*/ 434 w 526"/>
                <a:gd name="T31" fmla="*/ 545 h 545"/>
                <a:gd name="T32" fmla="*/ 440 w 526"/>
                <a:gd name="T33" fmla="*/ 508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6" h="545">
                  <a:moveTo>
                    <a:pt x="440" y="508"/>
                  </a:moveTo>
                  <a:cubicBezTo>
                    <a:pt x="453" y="422"/>
                    <a:pt x="472" y="339"/>
                    <a:pt x="482" y="267"/>
                  </a:cubicBezTo>
                  <a:cubicBezTo>
                    <a:pt x="493" y="194"/>
                    <a:pt x="499" y="75"/>
                    <a:pt x="499" y="75"/>
                  </a:cubicBezTo>
                  <a:cubicBezTo>
                    <a:pt x="499" y="75"/>
                    <a:pt x="505" y="73"/>
                    <a:pt x="515" y="64"/>
                  </a:cubicBezTo>
                  <a:cubicBezTo>
                    <a:pt x="526" y="55"/>
                    <a:pt x="523" y="33"/>
                    <a:pt x="517" y="7"/>
                  </a:cubicBezTo>
                  <a:cubicBezTo>
                    <a:pt x="517" y="5"/>
                    <a:pt x="516" y="3"/>
                    <a:pt x="516" y="0"/>
                  </a:cubicBezTo>
                  <a:cubicBezTo>
                    <a:pt x="57" y="0"/>
                    <a:pt x="57" y="0"/>
                    <a:pt x="57" y="0"/>
                  </a:cubicBezTo>
                  <a:cubicBezTo>
                    <a:pt x="55" y="17"/>
                    <a:pt x="54" y="29"/>
                    <a:pt x="59" y="31"/>
                  </a:cubicBezTo>
                  <a:cubicBezTo>
                    <a:pt x="71" y="39"/>
                    <a:pt x="76" y="37"/>
                    <a:pt x="76" y="57"/>
                  </a:cubicBezTo>
                  <a:cubicBezTo>
                    <a:pt x="76" y="76"/>
                    <a:pt x="67" y="201"/>
                    <a:pt x="35" y="350"/>
                  </a:cubicBezTo>
                  <a:cubicBezTo>
                    <a:pt x="24" y="400"/>
                    <a:pt x="12" y="471"/>
                    <a:pt x="0" y="545"/>
                  </a:cubicBezTo>
                  <a:cubicBezTo>
                    <a:pt x="218" y="545"/>
                    <a:pt x="218" y="545"/>
                    <a:pt x="218" y="545"/>
                  </a:cubicBezTo>
                  <a:cubicBezTo>
                    <a:pt x="238" y="476"/>
                    <a:pt x="254" y="420"/>
                    <a:pt x="254" y="420"/>
                  </a:cubicBezTo>
                  <a:cubicBezTo>
                    <a:pt x="254" y="420"/>
                    <a:pt x="259" y="479"/>
                    <a:pt x="263" y="538"/>
                  </a:cubicBezTo>
                  <a:cubicBezTo>
                    <a:pt x="263" y="540"/>
                    <a:pt x="263" y="543"/>
                    <a:pt x="264" y="545"/>
                  </a:cubicBezTo>
                  <a:cubicBezTo>
                    <a:pt x="434" y="545"/>
                    <a:pt x="434" y="545"/>
                    <a:pt x="434" y="545"/>
                  </a:cubicBezTo>
                  <a:cubicBezTo>
                    <a:pt x="436" y="532"/>
                    <a:pt x="438" y="519"/>
                    <a:pt x="440" y="50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solidFill>
                  <a:schemeClr val="tx2"/>
                </a:solidFill>
                <a:cs typeface="+mn-ea"/>
                <a:sym typeface="+mn-lt"/>
              </a:endParaRPr>
            </a:p>
          </p:txBody>
        </p:sp>
        <p:sp>
          <p:nvSpPr>
            <p:cNvPr id="1048847" name="Freeform 14"/>
            <p:cNvSpPr>
              <a:spLocks noEditPoints="1"/>
            </p:cNvSpPr>
            <p:nvPr/>
          </p:nvSpPr>
          <p:spPr bwMode="auto">
            <a:xfrm>
              <a:off x="6128943" y="2979738"/>
              <a:ext cx="1152525" cy="1069975"/>
            </a:xfrm>
            <a:custGeom>
              <a:avLst/>
              <a:gdLst>
                <a:gd name="T0" fmla="*/ 458 w 588"/>
                <a:gd name="T1" fmla="*/ 364 h 546"/>
                <a:gd name="T2" fmla="*/ 431 w 588"/>
                <a:gd name="T3" fmla="*/ 233 h 546"/>
                <a:gd name="T4" fmla="*/ 458 w 588"/>
                <a:gd name="T5" fmla="*/ 215 h 546"/>
                <a:gd name="T6" fmla="*/ 470 w 588"/>
                <a:gd name="T7" fmla="*/ 182 h 546"/>
                <a:gd name="T8" fmla="*/ 562 w 588"/>
                <a:gd name="T9" fmla="*/ 176 h 546"/>
                <a:gd name="T10" fmla="*/ 575 w 588"/>
                <a:gd name="T11" fmla="*/ 65 h 546"/>
                <a:gd name="T12" fmla="*/ 511 w 588"/>
                <a:gd name="T13" fmla="*/ 0 h 546"/>
                <a:gd name="T14" fmla="*/ 511 w 588"/>
                <a:gd name="T15" fmla="*/ 0 h 546"/>
                <a:gd name="T16" fmla="*/ 1 w 588"/>
                <a:gd name="T17" fmla="*/ 0 h 546"/>
                <a:gd name="T18" fmla="*/ 4 w 588"/>
                <a:gd name="T19" fmla="*/ 26 h 546"/>
                <a:gd name="T20" fmla="*/ 46 w 588"/>
                <a:gd name="T21" fmla="*/ 148 h 546"/>
                <a:gd name="T22" fmla="*/ 54 w 588"/>
                <a:gd name="T23" fmla="*/ 278 h 546"/>
                <a:gd name="T24" fmla="*/ 38 w 588"/>
                <a:gd name="T25" fmla="*/ 347 h 546"/>
                <a:gd name="T26" fmla="*/ 32 w 588"/>
                <a:gd name="T27" fmla="*/ 448 h 546"/>
                <a:gd name="T28" fmla="*/ 15 w 588"/>
                <a:gd name="T29" fmla="*/ 546 h 546"/>
                <a:gd name="T30" fmla="*/ 474 w 588"/>
                <a:gd name="T31" fmla="*/ 546 h 546"/>
                <a:gd name="T32" fmla="*/ 458 w 588"/>
                <a:gd name="T33" fmla="*/ 364 h 546"/>
                <a:gd name="T34" fmla="*/ 354 w 588"/>
                <a:gd name="T35" fmla="*/ 47 h 546"/>
                <a:gd name="T36" fmla="*/ 383 w 588"/>
                <a:gd name="T37" fmla="*/ 48 h 546"/>
                <a:gd name="T38" fmla="*/ 422 w 588"/>
                <a:gd name="T39" fmla="*/ 145 h 546"/>
                <a:gd name="T40" fmla="*/ 359 w 588"/>
                <a:gd name="T41" fmla="*/ 119 h 546"/>
                <a:gd name="T42" fmla="*/ 387 w 588"/>
                <a:gd name="T43" fmla="*/ 87 h 546"/>
                <a:gd name="T44" fmla="*/ 354 w 588"/>
                <a:gd name="T45" fmla="*/ 47 h 546"/>
                <a:gd name="T46" fmla="*/ 422 w 588"/>
                <a:gd name="T47" fmla="*/ 157 h 546"/>
                <a:gd name="T48" fmla="*/ 436 w 588"/>
                <a:gd name="T49" fmla="*/ 229 h 546"/>
                <a:gd name="T50" fmla="*/ 417 w 588"/>
                <a:gd name="T51" fmla="*/ 242 h 546"/>
                <a:gd name="T52" fmla="*/ 422 w 588"/>
                <a:gd name="T53" fmla="*/ 15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8" h="546">
                  <a:moveTo>
                    <a:pt x="458" y="364"/>
                  </a:moveTo>
                  <a:cubicBezTo>
                    <a:pt x="452" y="311"/>
                    <a:pt x="431" y="233"/>
                    <a:pt x="431" y="233"/>
                  </a:cubicBezTo>
                  <a:cubicBezTo>
                    <a:pt x="431" y="233"/>
                    <a:pt x="448" y="226"/>
                    <a:pt x="458" y="215"/>
                  </a:cubicBezTo>
                  <a:cubicBezTo>
                    <a:pt x="469" y="206"/>
                    <a:pt x="470" y="182"/>
                    <a:pt x="470" y="182"/>
                  </a:cubicBezTo>
                  <a:cubicBezTo>
                    <a:pt x="470" y="182"/>
                    <a:pt x="535" y="188"/>
                    <a:pt x="562" y="176"/>
                  </a:cubicBezTo>
                  <a:cubicBezTo>
                    <a:pt x="588" y="166"/>
                    <a:pt x="584" y="107"/>
                    <a:pt x="575" y="65"/>
                  </a:cubicBezTo>
                  <a:cubicBezTo>
                    <a:pt x="565" y="23"/>
                    <a:pt x="538" y="24"/>
                    <a:pt x="511" y="0"/>
                  </a:cubicBezTo>
                  <a:cubicBezTo>
                    <a:pt x="511" y="0"/>
                    <a:pt x="511" y="0"/>
                    <a:pt x="511" y="0"/>
                  </a:cubicBezTo>
                  <a:cubicBezTo>
                    <a:pt x="1" y="0"/>
                    <a:pt x="1" y="0"/>
                    <a:pt x="1" y="0"/>
                  </a:cubicBezTo>
                  <a:cubicBezTo>
                    <a:pt x="0" y="12"/>
                    <a:pt x="1" y="21"/>
                    <a:pt x="4" y="26"/>
                  </a:cubicBezTo>
                  <a:cubicBezTo>
                    <a:pt x="11" y="36"/>
                    <a:pt x="29" y="96"/>
                    <a:pt x="46" y="148"/>
                  </a:cubicBezTo>
                  <a:cubicBezTo>
                    <a:pt x="64" y="197"/>
                    <a:pt x="57" y="256"/>
                    <a:pt x="54" y="278"/>
                  </a:cubicBezTo>
                  <a:cubicBezTo>
                    <a:pt x="50" y="299"/>
                    <a:pt x="37" y="319"/>
                    <a:pt x="38" y="347"/>
                  </a:cubicBezTo>
                  <a:cubicBezTo>
                    <a:pt x="40" y="376"/>
                    <a:pt x="37" y="404"/>
                    <a:pt x="32" y="448"/>
                  </a:cubicBezTo>
                  <a:cubicBezTo>
                    <a:pt x="30" y="475"/>
                    <a:pt x="20" y="517"/>
                    <a:pt x="15" y="546"/>
                  </a:cubicBezTo>
                  <a:cubicBezTo>
                    <a:pt x="474" y="546"/>
                    <a:pt x="474" y="546"/>
                    <a:pt x="474" y="546"/>
                  </a:cubicBezTo>
                  <a:cubicBezTo>
                    <a:pt x="469" y="510"/>
                    <a:pt x="462" y="413"/>
                    <a:pt x="458" y="364"/>
                  </a:cubicBezTo>
                  <a:close/>
                  <a:moveTo>
                    <a:pt x="354" y="47"/>
                  </a:moveTo>
                  <a:cubicBezTo>
                    <a:pt x="343" y="47"/>
                    <a:pt x="362" y="30"/>
                    <a:pt x="383" y="48"/>
                  </a:cubicBezTo>
                  <a:cubicBezTo>
                    <a:pt x="405" y="66"/>
                    <a:pt x="422" y="145"/>
                    <a:pt x="422" y="145"/>
                  </a:cubicBezTo>
                  <a:cubicBezTo>
                    <a:pt x="422" y="145"/>
                    <a:pt x="377" y="127"/>
                    <a:pt x="359" y="119"/>
                  </a:cubicBezTo>
                  <a:cubicBezTo>
                    <a:pt x="359" y="119"/>
                    <a:pt x="387" y="110"/>
                    <a:pt x="387" y="87"/>
                  </a:cubicBezTo>
                  <a:cubicBezTo>
                    <a:pt x="387" y="63"/>
                    <a:pt x="365" y="48"/>
                    <a:pt x="354" y="47"/>
                  </a:cubicBezTo>
                  <a:close/>
                  <a:moveTo>
                    <a:pt x="422" y="157"/>
                  </a:moveTo>
                  <a:cubicBezTo>
                    <a:pt x="436" y="229"/>
                    <a:pt x="436" y="229"/>
                    <a:pt x="436" y="229"/>
                  </a:cubicBezTo>
                  <a:cubicBezTo>
                    <a:pt x="417" y="242"/>
                    <a:pt x="417" y="242"/>
                    <a:pt x="417" y="242"/>
                  </a:cubicBezTo>
                  <a:cubicBezTo>
                    <a:pt x="417" y="242"/>
                    <a:pt x="421" y="182"/>
                    <a:pt x="422" y="15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solidFill>
                  <a:schemeClr val="tx2"/>
                </a:solidFill>
                <a:cs typeface="+mn-ea"/>
                <a:sym typeface="+mn-lt"/>
              </a:endParaRPr>
            </a:p>
          </p:txBody>
        </p:sp>
      </p:grpSp>
      <p:sp>
        <p:nvSpPr>
          <p:cNvPr id="1048848" name="矩形 51"/>
          <p:cNvSpPr/>
          <p:nvPr/>
        </p:nvSpPr>
        <p:spPr>
          <a:xfrm>
            <a:off x="337137" y="789522"/>
            <a:ext cx="1453877" cy="230832"/>
          </a:xfrm>
          <a:prstGeom prst="rect">
            <a:avLst/>
          </a:prstGeom>
        </p:spPr>
        <p:txBody>
          <a:bodyPr wrap="square">
            <a:spAutoFit/>
          </a:bodyPr>
          <a:lstStyle/>
          <a:p>
            <a:r>
              <a:rPr lang="en-US" altLang="zh-CN" sz="900" dirty="0">
                <a:solidFill>
                  <a:schemeClr val="tx1">
                    <a:lumMod val="50000"/>
                    <a:lumOff val="50000"/>
                  </a:schemeClr>
                </a:solidFill>
                <a:cs typeface="+mn-ea"/>
                <a:sym typeface="+mn-lt"/>
              </a:rPr>
              <a:t>Entrepreneurial Team</a:t>
            </a:r>
          </a:p>
        </p:txBody>
      </p:sp>
      <p:sp>
        <p:nvSpPr>
          <p:cNvPr id="1048849" name="文本框 52"/>
          <p:cNvSpPr txBox="1"/>
          <p:nvPr/>
        </p:nvSpPr>
        <p:spPr>
          <a:xfrm>
            <a:off x="337138" y="341066"/>
            <a:ext cx="2625144" cy="461537"/>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a:lnSpc>
                <a:spcPct val="100000"/>
              </a:lnSpc>
            </a:pPr>
            <a:r>
              <a:rPr lang="zh-CN" altLang="en-US" sz="2399" b="1" dirty="0">
                <a:solidFill>
                  <a:schemeClr val="tx1">
                    <a:lumMod val="65000"/>
                    <a:lumOff val="35000"/>
                  </a:schemeClr>
                </a:solidFill>
                <a:latin typeface="+mn-lt"/>
                <a:ea typeface="+mn-ea"/>
                <a:cs typeface="+mn-ea"/>
                <a:sym typeface="+mn-lt"/>
              </a:rPr>
              <a:t>创业团队</a:t>
            </a:r>
          </a:p>
        </p:txBody>
      </p:sp>
      <p:sp>
        <p:nvSpPr>
          <p:cNvPr id="1048852" name="Text Placeholder 33"/>
          <p:cNvSpPr txBox="1"/>
          <p:nvPr/>
        </p:nvSpPr>
        <p:spPr>
          <a:xfrm>
            <a:off x="8434550" y="3549193"/>
            <a:ext cx="1890652" cy="338554"/>
          </a:xfrm>
          <a:prstGeom prst="rect">
            <a:avLst/>
          </a:prstGeom>
          <a:noFill/>
        </p:spPr>
        <p:txBody>
          <a:bodyPr wrap="square" rtlCol="0">
            <a:spAutoFit/>
          </a:bodyPr>
          <a:lstStyle>
            <a:defPPr>
              <a:defRPr lang="en-US"/>
            </a:defPPr>
            <a:lvl1pPr defTabSz="1219078">
              <a:lnSpc>
                <a:spcPct val="100000"/>
              </a:lnSpc>
              <a:spcBef>
                <a:spcPct val="20000"/>
              </a:spcBef>
              <a:defRPr sz="2400" b="1">
                <a:solidFill>
                  <a:srgbClr val="54578E"/>
                </a:solidFill>
                <a:latin typeface="Arial" panose="020B0604020202020204" pitchFamily="34" charset="0"/>
                <a:ea typeface="Microsoft YaHei" panose="020B0503020204020204" pitchFamily="34" charset="-122"/>
              </a:defRPr>
            </a:lvl1pPr>
          </a:lstStyle>
          <a:p>
            <a:r>
              <a:rPr lang="zh-CN" altLang="en-US" sz="1600" dirty="0">
                <a:solidFill>
                  <a:schemeClr val="bg2">
                    <a:lumMod val="25000"/>
                  </a:schemeClr>
                </a:solidFill>
                <a:latin typeface="+mn-lt"/>
                <a:ea typeface="+mn-ea"/>
                <a:cs typeface="+mn-ea"/>
                <a:sym typeface="+mn-lt"/>
              </a:rPr>
              <a:t>前端组</a:t>
            </a:r>
            <a:r>
              <a:rPr lang="en-US" altLang="zh-CN" sz="1600" dirty="0">
                <a:solidFill>
                  <a:schemeClr val="bg2">
                    <a:lumMod val="25000"/>
                  </a:schemeClr>
                </a:solidFill>
                <a:latin typeface="+mn-lt"/>
                <a:ea typeface="+mn-ea"/>
                <a:cs typeface="+mn-ea"/>
                <a:sym typeface="+mn-lt"/>
              </a:rPr>
              <a:t> </a:t>
            </a:r>
            <a:r>
              <a:rPr lang="zh-CN" altLang="zh-CN" sz="800" dirty="0">
                <a:solidFill>
                  <a:schemeClr val="bg1"/>
                </a:solidFill>
                <a:latin typeface="+mn-lt"/>
                <a:ea typeface="+mn-ea"/>
              </a:rPr>
              <a:t>刘俊成</a:t>
            </a:r>
            <a:r>
              <a:rPr lang="zh-CN" altLang="en-US" sz="800" dirty="0">
                <a:solidFill>
                  <a:schemeClr val="bg1"/>
                </a:solidFill>
                <a:latin typeface="+mn-lt"/>
                <a:ea typeface="+mn-ea"/>
              </a:rPr>
              <a:t>，杨天硕</a:t>
            </a:r>
            <a:endParaRPr lang="en-AU" altLang="zh-CN" sz="800" dirty="0">
              <a:solidFill>
                <a:schemeClr val="bg1"/>
              </a:solidFill>
              <a:latin typeface="+mn-lt"/>
              <a:ea typeface="+mn-ea"/>
              <a:sym typeface="+mn-lt"/>
            </a:endParaRPr>
          </a:p>
        </p:txBody>
      </p:sp>
      <p:sp>
        <p:nvSpPr>
          <p:cNvPr id="1048856" name="文本框 59"/>
          <p:cNvSpPr txBox="1"/>
          <p:nvPr/>
        </p:nvSpPr>
        <p:spPr>
          <a:xfrm>
            <a:off x="11305480" y="2149947"/>
            <a:ext cx="792207" cy="461665"/>
          </a:xfrm>
          <a:prstGeom prst="rect">
            <a:avLst/>
          </a:prstGeom>
          <a:noFill/>
        </p:spPr>
        <p:txBody>
          <a:bodyPr wrap="square" rtlCol="0">
            <a:spAutoFit/>
          </a:bodyPr>
          <a:lstStyle/>
          <a:p>
            <a:pPr algn="ctr"/>
            <a:r>
              <a:rPr lang="en-US" altLang="zh-CN" sz="2400" u="sng" dirty="0">
                <a:solidFill>
                  <a:schemeClr val="bg1"/>
                </a:solidFill>
                <a:cs typeface="+mn-ea"/>
                <a:sym typeface="+mn-lt"/>
              </a:rPr>
              <a:t>01</a:t>
            </a:r>
            <a:endParaRPr lang="zh-CN" altLang="en-US" sz="2400" u="sng" dirty="0">
              <a:solidFill>
                <a:schemeClr val="bg1"/>
              </a:solidFill>
              <a:cs typeface="+mn-ea"/>
              <a:sym typeface="+mn-lt"/>
            </a:endParaRPr>
          </a:p>
        </p:txBody>
      </p:sp>
      <p:sp>
        <p:nvSpPr>
          <p:cNvPr id="1048857" name="文本框 60"/>
          <p:cNvSpPr txBox="1"/>
          <p:nvPr/>
        </p:nvSpPr>
        <p:spPr>
          <a:xfrm>
            <a:off x="11305480" y="3494965"/>
            <a:ext cx="792207" cy="461665"/>
          </a:xfrm>
          <a:prstGeom prst="rect">
            <a:avLst/>
          </a:prstGeom>
          <a:noFill/>
        </p:spPr>
        <p:txBody>
          <a:bodyPr wrap="square" rtlCol="0">
            <a:spAutoFit/>
          </a:bodyPr>
          <a:lstStyle/>
          <a:p>
            <a:pPr algn="ctr"/>
            <a:r>
              <a:rPr lang="en-US" altLang="zh-CN" sz="2400" u="sng" dirty="0">
                <a:solidFill>
                  <a:schemeClr val="bg1"/>
                </a:solidFill>
                <a:cs typeface="+mn-ea"/>
                <a:sym typeface="+mn-lt"/>
              </a:rPr>
              <a:t>02</a:t>
            </a:r>
            <a:endParaRPr lang="zh-CN" altLang="en-US" sz="2400" u="sng" dirty="0">
              <a:solidFill>
                <a:schemeClr val="bg1"/>
              </a:solidFill>
              <a:cs typeface="+mn-ea"/>
              <a:sym typeface="+mn-lt"/>
            </a:endParaRPr>
          </a:p>
        </p:txBody>
      </p:sp>
      <p:sp>
        <p:nvSpPr>
          <p:cNvPr id="1048858" name="文本框 61"/>
          <p:cNvSpPr txBox="1"/>
          <p:nvPr/>
        </p:nvSpPr>
        <p:spPr>
          <a:xfrm>
            <a:off x="11305480" y="5000594"/>
            <a:ext cx="792207" cy="461665"/>
          </a:xfrm>
          <a:prstGeom prst="rect">
            <a:avLst/>
          </a:prstGeom>
          <a:noFill/>
        </p:spPr>
        <p:txBody>
          <a:bodyPr wrap="square" rtlCol="0">
            <a:spAutoFit/>
          </a:bodyPr>
          <a:lstStyle/>
          <a:p>
            <a:pPr algn="ctr"/>
            <a:r>
              <a:rPr lang="en-US" altLang="zh-CN" sz="2400" u="sng" dirty="0">
                <a:solidFill>
                  <a:schemeClr val="bg1"/>
                </a:solidFill>
                <a:cs typeface="+mn-ea"/>
                <a:sym typeface="+mn-lt"/>
              </a:rPr>
              <a:t>03</a:t>
            </a:r>
            <a:endParaRPr lang="zh-CN" altLang="en-US" sz="2400" u="sng" dirty="0">
              <a:solidFill>
                <a:schemeClr val="bg1"/>
              </a:solidFill>
              <a:cs typeface="+mn-ea"/>
              <a:sym typeface="+mn-lt"/>
            </a:endParaRPr>
          </a:p>
        </p:txBody>
      </p:sp>
      <p:sp>
        <p:nvSpPr>
          <p:cNvPr id="36" name="文本框 68"/>
          <p:cNvSpPr txBox="1"/>
          <p:nvPr/>
        </p:nvSpPr>
        <p:spPr>
          <a:xfrm>
            <a:off x="53216" y="1510873"/>
            <a:ext cx="1403632" cy="523220"/>
          </a:xfrm>
          <a:prstGeom prst="rect">
            <a:avLst/>
          </a:prstGeom>
          <a:noFill/>
        </p:spPr>
        <p:txBody>
          <a:bodyPr wrap="square" rtlCol="0">
            <a:spAutoFit/>
          </a:bodyPr>
          <a:lstStyle/>
          <a:p>
            <a:r>
              <a:rPr lang="zh-CN" altLang="en-US" sz="2800" dirty="0">
                <a:solidFill>
                  <a:schemeClr val="bg2">
                    <a:lumMod val="25000"/>
                  </a:schemeClr>
                </a:solidFill>
                <a:cs typeface="+mn-ea"/>
                <a:sym typeface="+mn-lt"/>
              </a:rPr>
              <a:t>商务组</a:t>
            </a:r>
          </a:p>
        </p:txBody>
      </p:sp>
      <p:sp>
        <p:nvSpPr>
          <p:cNvPr id="37" name="文本框 68"/>
          <p:cNvSpPr txBox="1"/>
          <p:nvPr/>
        </p:nvSpPr>
        <p:spPr>
          <a:xfrm>
            <a:off x="10946946" y="1565825"/>
            <a:ext cx="1403632" cy="523220"/>
          </a:xfrm>
          <a:prstGeom prst="rect">
            <a:avLst/>
          </a:prstGeom>
          <a:noFill/>
        </p:spPr>
        <p:txBody>
          <a:bodyPr wrap="square" rtlCol="0">
            <a:spAutoFit/>
          </a:bodyPr>
          <a:lstStyle/>
          <a:p>
            <a:r>
              <a:rPr lang="zh-CN" altLang="en-US" sz="2800" dirty="0">
                <a:solidFill>
                  <a:schemeClr val="bg2">
                    <a:lumMod val="25000"/>
                  </a:schemeClr>
                </a:solidFill>
                <a:cs typeface="+mn-ea"/>
                <a:sym typeface="+mn-lt"/>
              </a:rPr>
              <a:t>技术组</a:t>
            </a:r>
          </a:p>
        </p:txBody>
      </p:sp>
      <p:sp>
        <p:nvSpPr>
          <p:cNvPr id="38" name="Text Placeholder 33"/>
          <p:cNvSpPr txBox="1"/>
          <p:nvPr/>
        </p:nvSpPr>
        <p:spPr>
          <a:xfrm>
            <a:off x="3044839" y="1391592"/>
            <a:ext cx="1890652" cy="338554"/>
          </a:xfrm>
          <a:prstGeom prst="rect">
            <a:avLst/>
          </a:prstGeom>
          <a:noFill/>
        </p:spPr>
        <p:txBody>
          <a:bodyPr wrap="square" rtlCol="0">
            <a:spAutoFit/>
          </a:bodyPr>
          <a:lstStyle>
            <a:defPPr>
              <a:defRPr lang="en-US"/>
            </a:defPPr>
            <a:lvl1pPr defTabSz="1219078">
              <a:lnSpc>
                <a:spcPct val="100000"/>
              </a:lnSpc>
              <a:spcBef>
                <a:spcPct val="20000"/>
              </a:spcBef>
              <a:defRPr sz="2400" b="1">
                <a:solidFill>
                  <a:srgbClr val="54578E"/>
                </a:solidFill>
                <a:latin typeface="Arial" panose="020B0604020202020204" pitchFamily="34" charset="0"/>
                <a:ea typeface="Microsoft YaHei" panose="020B0503020204020204" pitchFamily="34" charset="-122"/>
              </a:defRPr>
            </a:lvl1pPr>
          </a:lstStyle>
          <a:p>
            <a:r>
              <a:rPr lang="zh-CN" altLang="en-US" sz="1600" dirty="0">
                <a:solidFill>
                  <a:schemeClr val="accent2"/>
                </a:solidFill>
                <a:latin typeface="+mn-lt"/>
                <a:ea typeface="+mn-ea"/>
                <a:cs typeface="+mn-ea"/>
                <a:sym typeface="+mn-lt"/>
              </a:rPr>
              <a:t>负责人：赵知礼</a:t>
            </a:r>
            <a:endParaRPr lang="en-AU" altLang="zh-CN" sz="1600" dirty="0">
              <a:solidFill>
                <a:schemeClr val="accent2"/>
              </a:solidFill>
              <a:latin typeface="+mn-lt"/>
              <a:ea typeface="+mn-ea"/>
              <a:cs typeface="+mn-ea"/>
              <a:sym typeface="+mn-lt"/>
            </a:endParaRPr>
          </a:p>
        </p:txBody>
      </p:sp>
      <p:sp>
        <p:nvSpPr>
          <p:cNvPr id="39" name="Text Placeholder 33"/>
          <p:cNvSpPr txBox="1"/>
          <p:nvPr/>
        </p:nvSpPr>
        <p:spPr>
          <a:xfrm>
            <a:off x="8102194" y="1499305"/>
            <a:ext cx="1777156" cy="338554"/>
          </a:xfrm>
          <a:prstGeom prst="rect">
            <a:avLst/>
          </a:prstGeom>
          <a:noFill/>
        </p:spPr>
        <p:txBody>
          <a:bodyPr wrap="square" rtlCol="0">
            <a:spAutoFit/>
          </a:bodyPr>
          <a:lstStyle>
            <a:defPPr>
              <a:defRPr lang="en-US"/>
            </a:defPPr>
            <a:lvl1pPr defTabSz="1219078">
              <a:lnSpc>
                <a:spcPct val="100000"/>
              </a:lnSpc>
              <a:spcBef>
                <a:spcPct val="20000"/>
              </a:spcBef>
              <a:defRPr sz="2400" b="1">
                <a:solidFill>
                  <a:srgbClr val="54578E"/>
                </a:solidFill>
                <a:latin typeface="Arial" panose="020B0604020202020204" pitchFamily="34" charset="0"/>
                <a:ea typeface="Microsoft YaHei" panose="020B0503020204020204" pitchFamily="34" charset="-122"/>
              </a:defRPr>
            </a:lvl1pPr>
          </a:lstStyle>
          <a:p>
            <a:r>
              <a:rPr lang="zh-CN" altLang="en-US" sz="1600" dirty="0">
                <a:solidFill>
                  <a:schemeClr val="tx2"/>
                </a:solidFill>
                <a:latin typeface="+mn-lt"/>
                <a:ea typeface="+mn-ea"/>
                <a:cs typeface="+mn-ea"/>
                <a:sym typeface="+mn-lt"/>
              </a:rPr>
              <a:t>负责人：</a:t>
            </a:r>
            <a:r>
              <a:rPr lang="zh-CN" altLang="zh-CN" sz="1600" dirty="0">
                <a:solidFill>
                  <a:schemeClr val="tx2"/>
                </a:solidFill>
              </a:rPr>
              <a:t>滕德群</a:t>
            </a:r>
            <a:endParaRPr lang="en-AU" altLang="zh-CN" sz="1600" dirty="0">
              <a:solidFill>
                <a:schemeClr val="tx2"/>
              </a:solidFill>
              <a:cs typeface="+mn-ea"/>
              <a:sym typeface="+mn-lt"/>
            </a:endParaRPr>
          </a:p>
        </p:txBody>
      </p:sp>
      <p:sp>
        <p:nvSpPr>
          <p:cNvPr id="42" name="TextBox 20">
            <a:extLst>
              <a:ext uri="{FF2B5EF4-FFF2-40B4-BE49-F238E27FC236}">
                <a16:creationId xmlns:a16="http://schemas.microsoft.com/office/drawing/2014/main" id="{87EE424F-6212-004E-BEFF-644AE9AE3777}"/>
              </a:ext>
            </a:extLst>
          </p:cNvPr>
          <p:cNvSpPr txBox="1"/>
          <p:nvPr/>
        </p:nvSpPr>
        <p:spPr>
          <a:xfrm>
            <a:off x="8434550" y="2539130"/>
            <a:ext cx="3095852" cy="993670"/>
          </a:xfrm>
          <a:prstGeom prst="rect">
            <a:avLst/>
          </a:prstGeom>
          <a:noFill/>
        </p:spPr>
        <p:txBody>
          <a:bodyPr wrap="square" rtlCol="0">
            <a:spAutoFit/>
          </a:bodyPr>
          <a:lstStyle/>
          <a:p>
            <a:pPr>
              <a:lnSpc>
                <a:spcPct val="150000"/>
              </a:lnSpc>
            </a:pPr>
            <a:r>
              <a:rPr lang="zh-CN" altLang="en-US" sz="800" dirty="0">
                <a:solidFill>
                  <a:schemeClr val="bg1"/>
                </a:solidFill>
              </a:rPr>
              <a:t>发明专利</a:t>
            </a:r>
            <a:r>
              <a:rPr lang="en-US" altLang="zh-CN" sz="800" dirty="0">
                <a:solidFill>
                  <a:schemeClr val="bg1"/>
                </a:solidFill>
              </a:rPr>
              <a:t>7</a:t>
            </a:r>
            <a:r>
              <a:rPr lang="zh-CN" altLang="en-US" sz="800" dirty="0">
                <a:solidFill>
                  <a:schemeClr val="bg1"/>
                </a:solidFill>
              </a:rPr>
              <a:t>项（区块链相关</a:t>
            </a:r>
            <a:r>
              <a:rPr lang="en-US" altLang="zh-CN" sz="800" dirty="0">
                <a:solidFill>
                  <a:schemeClr val="bg1"/>
                </a:solidFill>
              </a:rPr>
              <a:t>4</a:t>
            </a:r>
            <a:r>
              <a:rPr lang="zh-CN" altLang="en-US" sz="800" dirty="0">
                <a:solidFill>
                  <a:schemeClr val="bg1"/>
                </a:solidFill>
              </a:rPr>
              <a:t>项）</a:t>
            </a:r>
            <a:r>
              <a:rPr lang="en-US" altLang="zh-CN" sz="800" dirty="0">
                <a:solidFill>
                  <a:schemeClr val="bg1"/>
                </a:solidFill>
              </a:rPr>
              <a:t>, </a:t>
            </a:r>
            <a:r>
              <a:rPr lang="zh-CN" altLang="en-US" sz="800" dirty="0">
                <a:solidFill>
                  <a:schemeClr val="bg1"/>
                </a:solidFill>
              </a:rPr>
              <a:t>精通软件工程开发流程</a:t>
            </a:r>
            <a:endParaRPr lang="en-US" altLang="zh-CN" sz="800" dirty="0">
              <a:solidFill>
                <a:schemeClr val="bg1"/>
              </a:solidFill>
            </a:endParaRPr>
          </a:p>
          <a:p>
            <a:pPr>
              <a:lnSpc>
                <a:spcPct val="150000"/>
              </a:lnSpc>
            </a:pPr>
            <a:r>
              <a:rPr lang="zh-CN" altLang="en-US" sz="800" dirty="0">
                <a:solidFill>
                  <a:schemeClr val="bg1"/>
                </a:solidFill>
              </a:rPr>
              <a:t>西交利物浦大学学术卓越奖学金（</a:t>
            </a:r>
            <a:r>
              <a:rPr lang="en-US" altLang="zh-CN" sz="800" dirty="0">
                <a:solidFill>
                  <a:schemeClr val="bg1"/>
                </a:solidFill>
              </a:rPr>
              <a:t>5%</a:t>
            </a:r>
            <a:r>
              <a:rPr lang="zh-CN" altLang="en-US" sz="800" dirty="0">
                <a:solidFill>
                  <a:schemeClr val="bg1"/>
                </a:solidFill>
              </a:rPr>
              <a:t>）；</a:t>
            </a:r>
            <a:endParaRPr lang="en-US" altLang="zh-CN" sz="800" dirty="0">
              <a:solidFill>
                <a:schemeClr val="bg1"/>
              </a:solidFill>
            </a:endParaRPr>
          </a:p>
          <a:p>
            <a:pPr>
              <a:lnSpc>
                <a:spcPct val="150000"/>
              </a:lnSpc>
            </a:pPr>
            <a:r>
              <a:rPr lang="en-US" altLang="zh-CN" sz="800" dirty="0">
                <a:solidFill>
                  <a:schemeClr val="bg1"/>
                </a:solidFill>
                <a:sym typeface="+mn-lt"/>
              </a:rPr>
              <a:t>2020 </a:t>
            </a:r>
            <a:r>
              <a:rPr lang="zh-CN" altLang="en-US" sz="800" dirty="0">
                <a:solidFill>
                  <a:schemeClr val="bg1"/>
                </a:solidFill>
                <a:sym typeface="+mn-lt"/>
              </a:rPr>
              <a:t>年数学建模美赛一等奖（</a:t>
            </a:r>
            <a:r>
              <a:rPr lang="en-US" altLang="zh-CN" sz="800" dirty="0">
                <a:solidFill>
                  <a:schemeClr val="bg1"/>
                </a:solidFill>
                <a:sym typeface="+mn-lt"/>
              </a:rPr>
              <a:t>7%</a:t>
            </a:r>
            <a:r>
              <a:rPr lang="zh-CN" altLang="en-US" sz="800" dirty="0">
                <a:solidFill>
                  <a:schemeClr val="bg1"/>
                </a:solidFill>
                <a:sym typeface="+mn-lt"/>
              </a:rPr>
              <a:t>）</a:t>
            </a:r>
            <a:r>
              <a:rPr lang="en-US" altLang="zh-CN" sz="800" dirty="0">
                <a:solidFill>
                  <a:schemeClr val="bg1"/>
                </a:solidFill>
                <a:sym typeface="+mn-lt"/>
              </a:rPr>
              <a:t>;</a:t>
            </a:r>
          </a:p>
          <a:p>
            <a:pPr>
              <a:lnSpc>
                <a:spcPct val="150000"/>
              </a:lnSpc>
            </a:pPr>
            <a:r>
              <a:rPr lang="zh-CN" altLang="en-US" sz="800" dirty="0">
                <a:solidFill>
                  <a:schemeClr val="bg1"/>
                </a:solidFill>
                <a:sym typeface="+mn-lt"/>
              </a:rPr>
              <a:t>斯坦福大学人工智能和算法暑期课程（</a:t>
            </a:r>
            <a:r>
              <a:rPr lang="en-US" altLang="zh-CN" sz="800" dirty="0">
                <a:solidFill>
                  <a:schemeClr val="bg1"/>
                </a:solidFill>
                <a:sym typeface="+mn-lt"/>
              </a:rPr>
              <a:t>85/100</a:t>
            </a:r>
            <a:r>
              <a:rPr lang="zh-CN" altLang="en-US" sz="800" dirty="0">
                <a:solidFill>
                  <a:schemeClr val="bg1"/>
                </a:solidFill>
                <a:sym typeface="+mn-lt"/>
              </a:rPr>
              <a:t>）；</a:t>
            </a:r>
            <a:endParaRPr lang="en-US" altLang="zh-CN" sz="800" dirty="0">
              <a:solidFill>
                <a:schemeClr val="bg1"/>
              </a:solidFill>
              <a:sym typeface="+mn-lt"/>
            </a:endParaRPr>
          </a:p>
          <a:p>
            <a:pPr>
              <a:lnSpc>
                <a:spcPct val="150000"/>
              </a:lnSpc>
            </a:pPr>
            <a:r>
              <a:rPr lang="zh-CN" altLang="en-US" sz="800" dirty="0">
                <a:solidFill>
                  <a:schemeClr val="bg1"/>
                </a:solidFill>
                <a:sym typeface="+mn-lt"/>
              </a:rPr>
              <a:t>江苏省三好学生</a:t>
            </a:r>
            <a:endParaRPr lang="en-AU" altLang="zh-CN" sz="800" dirty="0">
              <a:solidFill>
                <a:schemeClr val="bg1"/>
              </a:solidFill>
              <a:sym typeface="+mn-lt"/>
            </a:endParaRPr>
          </a:p>
        </p:txBody>
      </p:sp>
      <p:sp>
        <p:nvSpPr>
          <p:cNvPr id="43" name="Text Placeholder 33">
            <a:extLst>
              <a:ext uri="{FF2B5EF4-FFF2-40B4-BE49-F238E27FC236}">
                <a16:creationId xmlns:a16="http://schemas.microsoft.com/office/drawing/2014/main" id="{2D0EFA7E-C326-6B45-9FBC-42CFC1F7B3A0}"/>
              </a:ext>
            </a:extLst>
          </p:cNvPr>
          <p:cNvSpPr txBox="1"/>
          <p:nvPr/>
        </p:nvSpPr>
        <p:spPr>
          <a:xfrm>
            <a:off x="8437905" y="2226023"/>
            <a:ext cx="1890652" cy="634020"/>
          </a:xfrm>
          <a:prstGeom prst="rect">
            <a:avLst/>
          </a:prstGeom>
          <a:noFill/>
        </p:spPr>
        <p:txBody>
          <a:bodyPr wrap="square" rtlCol="0">
            <a:spAutoFit/>
          </a:bodyPr>
          <a:lstStyle>
            <a:defPPr>
              <a:defRPr lang="en-US"/>
            </a:defPPr>
            <a:lvl1pPr defTabSz="1219078">
              <a:lnSpc>
                <a:spcPct val="100000"/>
              </a:lnSpc>
              <a:spcBef>
                <a:spcPct val="20000"/>
              </a:spcBef>
              <a:defRPr sz="2400" b="1">
                <a:solidFill>
                  <a:srgbClr val="54578E"/>
                </a:solidFill>
                <a:latin typeface="Arial" panose="020B0604020202020204" pitchFamily="34" charset="0"/>
                <a:ea typeface="Microsoft YaHei" panose="020B0503020204020204" pitchFamily="34" charset="-122"/>
              </a:defRPr>
            </a:lvl1pPr>
          </a:lstStyle>
          <a:p>
            <a:r>
              <a:rPr lang="zh-CN" altLang="en-US" sz="1600" dirty="0">
                <a:solidFill>
                  <a:schemeClr val="bg2">
                    <a:lumMod val="25000"/>
                  </a:schemeClr>
                </a:solidFill>
                <a:latin typeface="+mn-lt"/>
                <a:ea typeface="+mn-ea"/>
                <a:cs typeface="+mn-ea"/>
                <a:sym typeface="+mn-lt"/>
              </a:rPr>
              <a:t>产品组 </a:t>
            </a:r>
            <a:r>
              <a:rPr lang="zh-CN" altLang="zh-CN" sz="800" dirty="0">
                <a:solidFill>
                  <a:schemeClr val="bg1"/>
                </a:solidFill>
                <a:latin typeface="+mn-lt"/>
                <a:ea typeface="+mn-ea"/>
              </a:rPr>
              <a:t>张佳</a:t>
            </a:r>
            <a:r>
              <a:rPr lang="zh-CN" altLang="en-US" sz="800" dirty="0">
                <a:solidFill>
                  <a:schemeClr val="bg1"/>
                </a:solidFill>
                <a:latin typeface="+mn-lt"/>
                <a:ea typeface="+mn-ea"/>
              </a:rPr>
              <a:t>，滕德群</a:t>
            </a:r>
            <a:endParaRPr lang="en-AU" altLang="zh-CN" sz="800" dirty="0">
              <a:solidFill>
                <a:schemeClr val="bg1"/>
              </a:solidFill>
              <a:latin typeface="+mn-lt"/>
              <a:ea typeface="+mn-ea"/>
              <a:sym typeface="+mn-lt"/>
            </a:endParaRPr>
          </a:p>
          <a:p>
            <a:endParaRPr lang="en-AU" altLang="zh-CN" sz="1600" dirty="0">
              <a:latin typeface="+mn-lt"/>
              <a:ea typeface="+mn-ea"/>
              <a:cs typeface="+mn-ea"/>
              <a:sym typeface="+mn-lt"/>
            </a:endParaRPr>
          </a:p>
        </p:txBody>
      </p:sp>
      <p:sp>
        <p:nvSpPr>
          <p:cNvPr id="44" name="TextBox 20">
            <a:extLst>
              <a:ext uri="{FF2B5EF4-FFF2-40B4-BE49-F238E27FC236}">
                <a16:creationId xmlns:a16="http://schemas.microsoft.com/office/drawing/2014/main" id="{9794B370-67E0-6E43-AB3B-DC5747B18894}"/>
              </a:ext>
            </a:extLst>
          </p:cNvPr>
          <p:cNvSpPr txBox="1"/>
          <p:nvPr/>
        </p:nvSpPr>
        <p:spPr>
          <a:xfrm>
            <a:off x="8431745" y="3845907"/>
            <a:ext cx="3095852" cy="1178528"/>
          </a:xfrm>
          <a:prstGeom prst="rect">
            <a:avLst/>
          </a:prstGeom>
          <a:noFill/>
        </p:spPr>
        <p:txBody>
          <a:bodyPr wrap="square" rtlCol="0">
            <a:spAutoFit/>
          </a:bodyPr>
          <a:lstStyle/>
          <a:p>
            <a:pPr>
              <a:lnSpc>
                <a:spcPct val="150000"/>
              </a:lnSpc>
            </a:pPr>
            <a:r>
              <a:rPr lang="zh-CN" altLang="en-US" sz="800" dirty="0">
                <a:solidFill>
                  <a:schemeClr val="bg1"/>
                </a:solidFill>
                <a:latin typeface="+mj-ea"/>
                <a:ea typeface="+mj-ea"/>
                <a:sym typeface="+mn-lt"/>
              </a:rPr>
              <a:t>基于</a:t>
            </a:r>
            <a:r>
              <a:rPr lang="en-US" altLang="zh-CN" sz="800" dirty="0" err="1">
                <a:solidFill>
                  <a:schemeClr val="bg1"/>
                </a:solidFill>
                <a:latin typeface="+mj-ea"/>
                <a:ea typeface="+mj-ea"/>
                <a:sym typeface="+mn-lt"/>
              </a:rPr>
              <a:t>Omnibasis</a:t>
            </a:r>
            <a:r>
              <a:rPr lang="zh-CN" altLang="en-US" sz="800" dirty="0">
                <a:solidFill>
                  <a:schemeClr val="bg1"/>
                </a:solidFill>
                <a:latin typeface="+mj-ea"/>
                <a:ea typeface="+mj-ea"/>
                <a:sym typeface="+mn-lt"/>
              </a:rPr>
              <a:t>实现区块链开发整体业务逻辑</a:t>
            </a:r>
            <a:endParaRPr lang="en-US" altLang="zh-CN" sz="800" dirty="0">
              <a:solidFill>
                <a:schemeClr val="bg1"/>
              </a:solidFill>
              <a:latin typeface="+mj-ea"/>
              <a:ea typeface="+mj-ea"/>
              <a:sym typeface="+mn-lt"/>
            </a:endParaRPr>
          </a:p>
          <a:p>
            <a:pPr>
              <a:lnSpc>
                <a:spcPct val="150000"/>
              </a:lnSpc>
            </a:pPr>
            <a:r>
              <a:rPr lang="zh-CN" altLang="en-US" sz="800" dirty="0">
                <a:solidFill>
                  <a:schemeClr val="bg1"/>
                </a:solidFill>
                <a:latin typeface="+mj-ea"/>
                <a:ea typeface="+mj-ea"/>
                <a:sym typeface="+mn-lt"/>
              </a:rPr>
              <a:t>熟练使用</a:t>
            </a:r>
            <a:r>
              <a:rPr lang="en-US" altLang="zh-CN" sz="800" dirty="0">
                <a:solidFill>
                  <a:schemeClr val="bg1"/>
                </a:solidFill>
                <a:latin typeface="+mj-ea"/>
                <a:ea typeface="+mj-ea"/>
                <a:sym typeface="+mn-lt"/>
              </a:rPr>
              <a:t>HTML</a:t>
            </a:r>
            <a:r>
              <a:rPr lang="zh-CN" altLang="en-US" sz="800" dirty="0">
                <a:solidFill>
                  <a:schemeClr val="bg1"/>
                </a:solidFill>
                <a:latin typeface="+mj-ea"/>
                <a:ea typeface="+mj-ea"/>
                <a:sym typeface="+mn-lt"/>
              </a:rPr>
              <a:t>，</a:t>
            </a:r>
            <a:r>
              <a:rPr lang="en-US" altLang="zh-CN" sz="800" dirty="0">
                <a:solidFill>
                  <a:schemeClr val="bg1"/>
                </a:solidFill>
                <a:latin typeface="+mj-ea"/>
                <a:ea typeface="+mj-ea"/>
                <a:sym typeface="+mn-lt"/>
              </a:rPr>
              <a:t>PHP</a:t>
            </a:r>
            <a:r>
              <a:rPr lang="zh-CN" altLang="en-US" sz="800" dirty="0">
                <a:solidFill>
                  <a:schemeClr val="bg1"/>
                </a:solidFill>
                <a:latin typeface="+mj-ea"/>
                <a:ea typeface="+mj-ea"/>
                <a:sym typeface="+mn-lt"/>
              </a:rPr>
              <a:t>等前端语言</a:t>
            </a:r>
            <a:endParaRPr lang="en-US" altLang="zh-CN" sz="800" dirty="0">
              <a:solidFill>
                <a:schemeClr val="bg1"/>
              </a:solidFill>
              <a:latin typeface="+mj-ea"/>
              <a:ea typeface="+mj-ea"/>
              <a:sym typeface="+mn-lt"/>
            </a:endParaRPr>
          </a:p>
          <a:p>
            <a:pPr>
              <a:lnSpc>
                <a:spcPct val="150000"/>
              </a:lnSpc>
            </a:pPr>
            <a:r>
              <a:rPr lang="zh-CN" altLang="en-US" sz="800" dirty="0">
                <a:solidFill>
                  <a:schemeClr val="bg1"/>
                </a:solidFill>
                <a:latin typeface="+mj-ea"/>
                <a:ea typeface="+mj-ea"/>
                <a:sym typeface="+mn-lt"/>
              </a:rPr>
              <a:t>多年</a:t>
            </a:r>
            <a:r>
              <a:rPr lang="en-US" altLang="zh-CN" sz="800" dirty="0" err="1">
                <a:solidFill>
                  <a:schemeClr val="bg1"/>
                </a:solidFill>
                <a:latin typeface="+mj-ea"/>
                <a:ea typeface="+mj-ea"/>
                <a:sym typeface="+mn-lt"/>
              </a:rPr>
              <a:t>Wordpress</a:t>
            </a:r>
            <a:r>
              <a:rPr lang="zh-CN" altLang="en-US" sz="800" dirty="0">
                <a:solidFill>
                  <a:schemeClr val="bg1"/>
                </a:solidFill>
                <a:latin typeface="+mj-ea"/>
                <a:ea typeface="+mj-ea"/>
                <a:sym typeface="+mn-lt"/>
              </a:rPr>
              <a:t>， </a:t>
            </a:r>
            <a:r>
              <a:rPr lang="en-US" altLang="zh-CN" sz="800" dirty="0" err="1">
                <a:solidFill>
                  <a:schemeClr val="bg1"/>
                </a:solidFill>
                <a:latin typeface="+mj-ea"/>
                <a:ea typeface="+mj-ea"/>
                <a:sym typeface="+mn-lt"/>
              </a:rPr>
              <a:t>Wix</a:t>
            </a:r>
            <a:r>
              <a:rPr lang="zh-CN" altLang="en-US" sz="800" dirty="0">
                <a:solidFill>
                  <a:schemeClr val="bg1"/>
                </a:solidFill>
                <a:latin typeface="+mj-ea"/>
                <a:ea typeface="+mj-ea"/>
                <a:sym typeface="+mn-lt"/>
              </a:rPr>
              <a:t>网站部署经验</a:t>
            </a:r>
            <a:endParaRPr lang="en-US" altLang="zh-CN" sz="800" dirty="0">
              <a:solidFill>
                <a:schemeClr val="bg1"/>
              </a:solidFill>
              <a:latin typeface="+mj-ea"/>
              <a:ea typeface="+mj-ea"/>
              <a:sym typeface="+mn-lt"/>
            </a:endParaRPr>
          </a:p>
          <a:p>
            <a:pPr>
              <a:lnSpc>
                <a:spcPct val="150000"/>
              </a:lnSpc>
            </a:pPr>
            <a:r>
              <a:rPr lang="zh-CN" altLang="en-US" sz="800" dirty="0">
                <a:solidFill>
                  <a:schemeClr val="bg1"/>
                </a:solidFill>
                <a:latin typeface="+mj-ea"/>
                <a:ea typeface="+mj-ea"/>
                <a:sym typeface="+mn-lt"/>
              </a:rPr>
              <a:t>熟悉</a:t>
            </a:r>
            <a:r>
              <a:rPr lang="en-US" altLang="zh-CN" sz="800" dirty="0">
                <a:solidFill>
                  <a:schemeClr val="bg1"/>
                </a:solidFill>
                <a:latin typeface="+mj-ea"/>
                <a:ea typeface="+mj-ea"/>
                <a:sym typeface="+mn-lt"/>
              </a:rPr>
              <a:t>VUE</a:t>
            </a:r>
            <a:r>
              <a:rPr lang="zh-CN" altLang="en-US" sz="800" dirty="0">
                <a:solidFill>
                  <a:schemeClr val="bg1"/>
                </a:solidFill>
                <a:latin typeface="+mj-ea"/>
                <a:ea typeface="+mj-ea"/>
                <a:sym typeface="+mn-lt"/>
              </a:rPr>
              <a:t>，</a:t>
            </a:r>
            <a:r>
              <a:rPr lang="en-US" altLang="zh-CN" sz="800" dirty="0" err="1">
                <a:solidFill>
                  <a:schemeClr val="bg1"/>
                </a:solidFill>
                <a:latin typeface="+mj-ea"/>
                <a:ea typeface="+mj-ea"/>
                <a:sym typeface="+mn-lt"/>
              </a:rPr>
              <a:t>thinkPHP</a:t>
            </a:r>
            <a:r>
              <a:rPr lang="zh-CN" altLang="en-US" sz="800" dirty="0">
                <a:solidFill>
                  <a:schemeClr val="bg1"/>
                </a:solidFill>
                <a:latin typeface="+mj-ea"/>
                <a:ea typeface="+mj-ea"/>
                <a:sym typeface="+mn-lt"/>
              </a:rPr>
              <a:t>框架</a:t>
            </a:r>
            <a:endParaRPr lang="en-US" altLang="zh-CN" sz="800" dirty="0">
              <a:solidFill>
                <a:schemeClr val="bg1"/>
              </a:solidFill>
              <a:latin typeface="+mj-ea"/>
              <a:ea typeface="+mj-ea"/>
              <a:sym typeface="+mn-lt"/>
            </a:endParaRPr>
          </a:p>
          <a:p>
            <a:pPr>
              <a:lnSpc>
                <a:spcPct val="150000"/>
              </a:lnSpc>
            </a:pPr>
            <a:r>
              <a:rPr lang="zh-CN" altLang="en-US" sz="800" dirty="0">
                <a:solidFill>
                  <a:schemeClr val="bg1"/>
                </a:solidFill>
                <a:latin typeface="+mj-ea"/>
                <a:ea typeface="+mj-ea"/>
                <a:sym typeface="+mn-lt"/>
              </a:rPr>
              <a:t>熟悉</a:t>
            </a:r>
            <a:r>
              <a:rPr lang="en-US" altLang="zh-CN" sz="800" dirty="0">
                <a:solidFill>
                  <a:schemeClr val="bg1"/>
                </a:solidFill>
                <a:latin typeface="+mj-ea"/>
                <a:ea typeface="+mj-ea"/>
                <a:sym typeface="+mn-lt"/>
              </a:rPr>
              <a:t>JS</a:t>
            </a:r>
            <a:r>
              <a:rPr lang="zh-CN" altLang="en-US" sz="800" dirty="0">
                <a:solidFill>
                  <a:schemeClr val="bg1"/>
                </a:solidFill>
                <a:latin typeface="+mj-ea"/>
                <a:ea typeface="+mj-ea"/>
                <a:sym typeface="+mn-lt"/>
              </a:rPr>
              <a:t>语言结构</a:t>
            </a:r>
            <a:endParaRPr lang="en-US" altLang="zh-CN" sz="800" dirty="0">
              <a:solidFill>
                <a:schemeClr val="bg1"/>
              </a:solidFill>
              <a:latin typeface="+mj-ea"/>
              <a:ea typeface="+mj-ea"/>
              <a:sym typeface="+mn-lt"/>
            </a:endParaRPr>
          </a:p>
          <a:p>
            <a:pPr>
              <a:lnSpc>
                <a:spcPct val="150000"/>
              </a:lnSpc>
            </a:pPr>
            <a:r>
              <a:rPr lang="zh-CN" altLang="en-US" sz="800" dirty="0">
                <a:solidFill>
                  <a:schemeClr val="bg1"/>
                </a:solidFill>
                <a:latin typeface="+mj-ea"/>
                <a:ea typeface="+mj-ea"/>
                <a:sym typeface="+mn-lt"/>
              </a:rPr>
              <a:t>一项软件著作权</a:t>
            </a:r>
            <a:endParaRPr lang="en-US" altLang="zh-CN" sz="800" dirty="0">
              <a:solidFill>
                <a:schemeClr val="bg1"/>
              </a:solidFill>
              <a:latin typeface="+mj-ea"/>
              <a:ea typeface="+mj-ea"/>
              <a:sym typeface="+mn-lt"/>
            </a:endParaRPr>
          </a:p>
        </p:txBody>
      </p:sp>
      <p:sp>
        <p:nvSpPr>
          <p:cNvPr id="45" name="TextBox 20">
            <a:extLst>
              <a:ext uri="{FF2B5EF4-FFF2-40B4-BE49-F238E27FC236}">
                <a16:creationId xmlns:a16="http://schemas.microsoft.com/office/drawing/2014/main" id="{282427E0-C817-3446-99F4-7751988FDF93}"/>
              </a:ext>
            </a:extLst>
          </p:cNvPr>
          <p:cNvSpPr txBox="1"/>
          <p:nvPr/>
        </p:nvSpPr>
        <p:spPr>
          <a:xfrm>
            <a:off x="8431745" y="5486823"/>
            <a:ext cx="3554775" cy="1301510"/>
          </a:xfrm>
          <a:prstGeom prst="rect">
            <a:avLst/>
          </a:prstGeom>
          <a:noFill/>
        </p:spPr>
        <p:txBody>
          <a:bodyPr wrap="square" rtlCol="0">
            <a:spAutoFit/>
          </a:bodyPr>
          <a:lstStyle/>
          <a:p>
            <a:pPr defTabSz="1219017">
              <a:lnSpc>
                <a:spcPct val="150000"/>
              </a:lnSpc>
              <a:spcBef>
                <a:spcPct val="20000"/>
              </a:spcBef>
            </a:pPr>
            <a:r>
              <a:rPr lang="zh-CN" altLang="en-US" sz="800" dirty="0">
                <a:solidFill>
                  <a:schemeClr val="bg1"/>
                </a:solidFill>
              </a:rPr>
              <a:t>熟悉</a:t>
            </a:r>
            <a:r>
              <a:rPr lang="en-US" altLang="zh-CN" sz="800" dirty="0">
                <a:solidFill>
                  <a:schemeClr val="bg1"/>
                </a:solidFill>
              </a:rPr>
              <a:t>Linux</a:t>
            </a:r>
            <a:r>
              <a:rPr lang="zh-CN" altLang="en-US" sz="800" dirty="0">
                <a:solidFill>
                  <a:schemeClr val="bg1"/>
                </a:solidFill>
              </a:rPr>
              <a:t>语言指令</a:t>
            </a:r>
            <a:r>
              <a:rPr lang="zh-CN" altLang="zh-CN" sz="800" dirty="0">
                <a:solidFill>
                  <a:schemeClr val="bg1"/>
                </a:solidFill>
              </a:rPr>
              <a:t>；</a:t>
            </a:r>
            <a:r>
              <a:rPr lang="zh-CN" altLang="en-US" sz="800" dirty="0">
                <a:solidFill>
                  <a:schemeClr val="bg1"/>
                </a:solidFill>
              </a:rPr>
              <a:t>具有梧桐链对接经验</a:t>
            </a:r>
            <a:r>
              <a:rPr lang="en-US" altLang="zh-CN" sz="800" dirty="0">
                <a:solidFill>
                  <a:schemeClr val="bg1"/>
                </a:solidFill>
              </a:rPr>
              <a:t>; </a:t>
            </a:r>
          </a:p>
          <a:p>
            <a:pPr defTabSz="1219017">
              <a:lnSpc>
                <a:spcPct val="150000"/>
              </a:lnSpc>
              <a:spcBef>
                <a:spcPct val="20000"/>
              </a:spcBef>
            </a:pPr>
            <a:r>
              <a:rPr lang="zh-CN" altLang="en-US" sz="800" dirty="0">
                <a:solidFill>
                  <a:schemeClr val="bg1"/>
                </a:solidFill>
              </a:rPr>
              <a:t>熟练部署</a:t>
            </a:r>
            <a:r>
              <a:rPr lang="en-US" altLang="zh-CN" sz="800" dirty="0" err="1">
                <a:solidFill>
                  <a:schemeClr val="bg1"/>
                </a:solidFill>
              </a:rPr>
              <a:t>Sqlite</a:t>
            </a:r>
            <a:r>
              <a:rPr lang="zh-CN" altLang="en-US" sz="800" dirty="0">
                <a:solidFill>
                  <a:schemeClr val="bg1"/>
                </a:solidFill>
              </a:rPr>
              <a:t>或</a:t>
            </a:r>
            <a:r>
              <a:rPr lang="en-US" altLang="zh-CN" sz="800" dirty="0" err="1">
                <a:solidFill>
                  <a:schemeClr val="bg1"/>
                </a:solidFill>
              </a:rPr>
              <a:t>mongodb</a:t>
            </a:r>
            <a:r>
              <a:rPr lang="zh-CN" altLang="en-US" sz="800" dirty="0">
                <a:solidFill>
                  <a:schemeClr val="bg1"/>
                </a:solidFill>
              </a:rPr>
              <a:t>进行基于</a:t>
            </a:r>
            <a:r>
              <a:rPr lang="en-US" altLang="zh-CN" sz="800" dirty="0">
                <a:solidFill>
                  <a:schemeClr val="bg1"/>
                </a:solidFill>
              </a:rPr>
              <a:t>C++</a:t>
            </a:r>
            <a:r>
              <a:rPr lang="zh-CN" altLang="en-US" sz="800" dirty="0">
                <a:solidFill>
                  <a:schemeClr val="bg1"/>
                </a:solidFill>
              </a:rPr>
              <a:t>和</a:t>
            </a:r>
            <a:r>
              <a:rPr lang="en-US" altLang="zh-CN" sz="800" dirty="0">
                <a:solidFill>
                  <a:schemeClr val="bg1"/>
                </a:solidFill>
              </a:rPr>
              <a:t>Java</a:t>
            </a:r>
            <a:r>
              <a:rPr lang="zh-CN" altLang="en-US" sz="800" dirty="0">
                <a:solidFill>
                  <a:schemeClr val="bg1"/>
                </a:solidFill>
              </a:rPr>
              <a:t>的开发</a:t>
            </a:r>
            <a:r>
              <a:rPr lang="en-US" altLang="zh-CN" sz="800" dirty="0">
                <a:solidFill>
                  <a:schemeClr val="bg1"/>
                </a:solidFill>
              </a:rPr>
              <a:t>;</a:t>
            </a:r>
          </a:p>
          <a:p>
            <a:pPr defTabSz="1219017">
              <a:lnSpc>
                <a:spcPct val="150000"/>
              </a:lnSpc>
              <a:spcBef>
                <a:spcPct val="20000"/>
              </a:spcBef>
            </a:pPr>
            <a:r>
              <a:rPr lang="en-US" altLang="zh-CN" sz="800" dirty="0">
                <a:solidFill>
                  <a:schemeClr val="bg1"/>
                </a:solidFill>
              </a:rPr>
              <a:t>Node.js</a:t>
            </a:r>
            <a:r>
              <a:rPr lang="zh-CN" altLang="en-US" sz="800" dirty="0">
                <a:solidFill>
                  <a:schemeClr val="bg1"/>
                </a:solidFill>
              </a:rPr>
              <a:t>服务器端开发经验并熟悉</a:t>
            </a:r>
            <a:r>
              <a:rPr lang="en-US" altLang="zh-CN" sz="800" dirty="0">
                <a:solidFill>
                  <a:schemeClr val="bg1"/>
                </a:solidFill>
              </a:rPr>
              <a:t>Rust</a:t>
            </a:r>
            <a:r>
              <a:rPr lang="zh-CN" altLang="en-US" sz="800" dirty="0">
                <a:solidFill>
                  <a:schemeClr val="bg1"/>
                </a:solidFill>
              </a:rPr>
              <a:t>语言</a:t>
            </a:r>
            <a:endParaRPr lang="en-US" altLang="zh-CN" sz="800" dirty="0">
              <a:solidFill>
                <a:schemeClr val="bg1"/>
              </a:solidFill>
            </a:endParaRPr>
          </a:p>
          <a:p>
            <a:pPr defTabSz="1219017">
              <a:lnSpc>
                <a:spcPct val="150000"/>
              </a:lnSpc>
              <a:spcBef>
                <a:spcPct val="20000"/>
              </a:spcBef>
            </a:pPr>
            <a:r>
              <a:rPr lang="en-US" altLang="zh-CN" sz="800" dirty="0">
                <a:solidFill>
                  <a:schemeClr val="bg1"/>
                </a:solidFill>
              </a:rPr>
              <a:t>Hyperledger Blockchain Extension </a:t>
            </a:r>
            <a:r>
              <a:rPr lang="zh-CN" altLang="en-US" sz="800" dirty="0">
                <a:solidFill>
                  <a:schemeClr val="bg1"/>
                </a:solidFill>
              </a:rPr>
              <a:t>部署经验</a:t>
            </a:r>
            <a:r>
              <a:rPr lang="en-US" altLang="zh-CN" sz="800" dirty="0">
                <a:solidFill>
                  <a:schemeClr val="bg1"/>
                </a:solidFill>
              </a:rPr>
              <a:t>;</a:t>
            </a:r>
          </a:p>
          <a:p>
            <a:pPr defTabSz="1219017">
              <a:lnSpc>
                <a:spcPct val="150000"/>
              </a:lnSpc>
              <a:spcBef>
                <a:spcPct val="20000"/>
              </a:spcBef>
            </a:pPr>
            <a:r>
              <a:rPr lang="zh-CN" altLang="en-US" sz="800" dirty="0">
                <a:solidFill>
                  <a:schemeClr val="bg1"/>
                </a:solidFill>
              </a:rPr>
              <a:t>西交利物浦大学区块链应用创新大赛特等奖（第一名），人文科技奖；</a:t>
            </a:r>
            <a:endParaRPr lang="en-US" altLang="zh-CN" sz="800" dirty="0">
              <a:solidFill>
                <a:schemeClr val="bg1"/>
              </a:solidFill>
            </a:endParaRPr>
          </a:p>
          <a:p>
            <a:pPr defTabSz="1219017">
              <a:lnSpc>
                <a:spcPct val="150000"/>
              </a:lnSpc>
              <a:spcBef>
                <a:spcPct val="20000"/>
              </a:spcBef>
            </a:pPr>
            <a:r>
              <a:rPr lang="zh-CN" altLang="en-US" sz="800" dirty="0">
                <a:solidFill>
                  <a:schemeClr val="bg1"/>
                </a:solidFill>
              </a:rPr>
              <a:t>链谷杯全国区块链创新大赛，优秀奖（</a:t>
            </a:r>
            <a:r>
              <a:rPr lang="en-US" altLang="zh-CN" sz="800" dirty="0">
                <a:solidFill>
                  <a:schemeClr val="bg1"/>
                </a:solidFill>
              </a:rPr>
              <a:t>4</a:t>
            </a:r>
            <a:r>
              <a:rPr lang="zh-CN" altLang="en-US" sz="800" dirty="0">
                <a:solidFill>
                  <a:schemeClr val="bg1"/>
                </a:solidFill>
              </a:rPr>
              <a:t>％）；</a:t>
            </a:r>
            <a:endParaRPr lang="en-US" altLang="zh-CN" sz="800" dirty="0">
              <a:solidFill>
                <a:schemeClr val="bg1"/>
              </a:solidFill>
            </a:endParaRPr>
          </a:p>
        </p:txBody>
      </p:sp>
      <p:sp>
        <p:nvSpPr>
          <p:cNvPr id="46" name="Text Placeholder 33">
            <a:extLst>
              <a:ext uri="{FF2B5EF4-FFF2-40B4-BE49-F238E27FC236}">
                <a16:creationId xmlns:a16="http://schemas.microsoft.com/office/drawing/2014/main" id="{875519CC-30BB-DF41-8B25-994914BA27CA}"/>
              </a:ext>
            </a:extLst>
          </p:cNvPr>
          <p:cNvSpPr txBox="1"/>
          <p:nvPr/>
        </p:nvSpPr>
        <p:spPr>
          <a:xfrm>
            <a:off x="8437905" y="5155176"/>
            <a:ext cx="2011495" cy="338554"/>
          </a:xfrm>
          <a:prstGeom prst="rect">
            <a:avLst/>
          </a:prstGeom>
          <a:noFill/>
        </p:spPr>
        <p:txBody>
          <a:bodyPr wrap="square" rtlCol="0">
            <a:spAutoFit/>
          </a:bodyPr>
          <a:lstStyle>
            <a:defPPr>
              <a:defRPr lang="en-US"/>
            </a:defPPr>
            <a:lvl1pPr defTabSz="1219078">
              <a:lnSpc>
                <a:spcPct val="100000"/>
              </a:lnSpc>
              <a:spcBef>
                <a:spcPct val="20000"/>
              </a:spcBef>
              <a:defRPr sz="2400" b="1">
                <a:solidFill>
                  <a:srgbClr val="54578E"/>
                </a:solidFill>
                <a:latin typeface="Arial" panose="020B0604020202020204" pitchFamily="34" charset="0"/>
                <a:ea typeface="Microsoft YaHei" panose="020B0503020204020204" pitchFamily="34" charset="-122"/>
              </a:defRPr>
            </a:lvl1pPr>
          </a:lstStyle>
          <a:p>
            <a:r>
              <a:rPr lang="zh-CN" altLang="en-US" sz="1600" dirty="0">
                <a:solidFill>
                  <a:schemeClr val="bg2">
                    <a:lumMod val="25000"/>
                  </a:schemeClr>
                </a:solidFill>
                <a:latin typeface="+mn-lt"/>
                <a:ea typeface="+mn-ea"/>
                <a:cs typeface="+mn-ea"/>
                <a:sym typeface="+mn-lt"/>
              </a:rPr>
              <a:t>后端组 </a:t>
            </a:r>
            <a:r>
              <a:rPr lang="zh-CN" altLang="zh-CN" sz="800" dirty="0">
                <a:solidFill>
                  <a:schemeClr val="bg1"/>
                </a:solidFill>
                <a:latin typeface="+mn-lt"/>
                <a:ea typeface="+mn-ea"/>
              </a:rPr>
              <a:t>杨天硕</a:t>
            </a:r>
            <a:r>
              <a:rPr lang="en-US" altLang="zh-CN" sz="800" dirty="0">
                <a:solidFill>
                  <a:schemeClr val="bg1"/>
                </a:solidFill>
                <a:latin typeface="+mn-lt"/>
                <a:ea typeface="+mn-ea"/>
              </a:rPr>
              <a:t> </a:t>
            </a:r>
            <a:r>
              <a:rPr lang="zh-CN" altLang="zh-CN" sz="800" dirty="0">
                <a:solidFill>
                  <a:schemeClr val="bg1"/>
                </a:solidFill>
                <a:latin typeface="+mn-lt"/>
                <a:ea typeface="+mn-ea"/>
              </a:rPr>
              <a:t>张成锐</a:t>
            </a:r>
            <a:endParaRPr lang="en-AU" altLang="zh-CN" sz="800" dirty="0">
              <a:solidFill>
                <a:schemeClr val="bg1"/>
              </a:solidFill>
              <a:latin typeface="+mn-lt"/>
              <a:ea typeface="+mn-ea"/>
              <a:sym typeface="+mn-lt"/>
            </a:endParaRPr>
          </a:p>
        </p:txBody>
      </p:sp>
      <p:sp>
        <p:nvSpPr>
          <p:cNvPr id="47" name="文本框 59">
            <a:extLst>
              <a:ext uri="{FF2B5EF4-FFF2-40B4-BE49-F238E27FC236}">
                <a16:creationId xmlns:a16="http://schemas.microsoft.com/office/drawing/2014/main" id="{B75063FB-BF61-5345-A7BC-51F4C8D31D4A}"/>
              </a:ext>
            </a:extLst>
          </p:cNvPr>
          <p:cNvSpPr txBox="1"/>
          <p:nvPr/>
        </p:nvSpPr>
        <p:spPr>
          <a:xfrm>
            <a:off x="-3195" y="2070906"/>
            <a:ext cx="792207" cy="461665"/>
          </a:xfrm>
          <a:prstGeom prst="rect">
            <a:avLst/>
          </a:prstGeom>
          <a:noFill/>
        </p:spPr>
        <p:txBody>
          <a:bodyPr wrap="square" rtlCol="0">
            <a:spAutoFit/>
          </a:bodyPr>
          <a:lstStyle/>
          <a:p>
            <a:pPr algn="ctr"/>
            <a:r>
              <a:rPr lang="en-US" altLang="zh-CN" sz="2400" u="sng" dirty="0">
                <a:solidFill>
                  <a:schemeClr val="bg1"/>
                </a:solidFill>
                <a:cs typeface="+mn-ea"/>
                <a:sym typeface="+mn-lt"/>
              </a:rPr>
              <a:t>01</a:t>
            </a:r>
            <a:endParaRPr lang="zh-CN" altLang="en-US" sz="2400" u="sng" dirty="0">
              <a:solidFill>
                <a:schemeClr val="bg1"/>
              </a:solidFill>
              <a:cs typeface="+mn-ea"/>
              <a:sym typeface="+mn-lt"/>
            </a:endParaRPr>
          </a:p>
        </p:txBody>
      </p:sp>
      <p:sp>
        <p:nvSpPr>
          <p:cNvPr id="48" name="文本框 60">
            <a:extLst>
              <a:ext uri="{FF2B5EF4-FFF2-40B4-BE49-F238E27FC236}">
                <a16:creationId xmlns:a16="http://schemas.microsoft.com/office/drawing/2014/main" id="{6A79B180-7722-954B-886D-68BBE20E60FA}"/>
              </a:ext>
            </a:extLst>
          </p:cNvPr>
          <p:cNvSpPr txBox="1"/>
          <p:nvPr/>
        </p:nvSpPr>
        <p:spPr>
          <a:xfrm>
            <a:off x="-3195" y="3415924"/>
            <a:ext cx="792207" cy="461665"/>
          </a:xfrm>
          <a:prstGeom prst="rect">
            <a:avLst/>
          </a:prstGeom>
          <a:noFill/>
        </p:spPr>
        <p:txBody>
          <a:bodyPr wrap="square" rtlCol="0">
            <a:spAutoFit/>
          </a:bodyPr>
          <a:lstStyle/>
          <a:p>
            <a:pPr algn="ctr"/>
            <a:r>
              <a:rPr lang="en-US" altLang="zh-CN" sz="2400" u="sng" dirty="0">
                <a:solidFill>
                  <a:schemeClr val="bg1"/>
                </a:solidFill>
                <a:cs typeface="+mn-ea"/>
                <a:sym typeface="+mn-lt"/>
              </a:rPr>
              <a:t>02</a:t>
            </a:r>
            <a:endParaRPr lang="zh-CN" altLang="en-US" sz="2400" u="sng" dirty="0">
              <a:solidFill>
                <a:schemeClr val="bg1"/>
              </a:solidFill>
              <a:cs typeface="+mn-ea"/>
              <a:sym typeface="+mn-lt"/>
            </a:endParaRPr>
          </a:p>
        </p:txBody>
      </p:sp>
      <p:sp>
        <p:nvSpPr>
          <p:cNvPr id="49" name="文本框 61">
            <a:extLst>
              <a:ext uri="{FF2B5EF4-FFF2-40B4-BE49-F238E27FC236}">
                <a16:creationId xmlns:a16="http://schemas.microsoft.com/office/drawing/2014/main" id="{621ADBBE-B7E6-824B-9FA4-6F2471E8202C}"/>
              </a:ext>
            </a:extLst>
          </p:cNvPr>
          <p:cNvSpPr txBox="1"/>
          <p:nvPr/>
        </p:nvSpPr>
        <p:spPr>
          <a:xfrm>
            <a:off x="-3195" y="4921553"/>
            <a:ext cx="792207" cy="461665"/>
          </a:xfrm>
          <a:prstGeom prst="rect">
            <a:avLst/>
          </a:prstGeom>
          <a:noFill/>
        </p:spPr>
        <p:txBody>
          <a:bodyPr wrap="square" rtlCol="0">
            <a:spAutoFit/>
          </a:bodyPr>
          <a:lstStyle/>
          <a:p>
            <a:pPr algn="ctr"/>
            <a:r>
              <a:rPr lang="en-US" altLang="zh-CN" sz="2400" u="sng" dirty="0">
                <a:solidFill>
                  <a:schemeClr val="bg1"/>
                </a:solidFill>
                <a:cs typeface="+mn-ea"/>
                <a:sym typeface="+mn-lt"/>
              </a:rPr>
              <a:t>03</a:t>
            </a:r>
            <a:endParaRPr lang="zh-CN" altLang="en-US" sz="2400" u="sng" dirty="0">
              <a:solidFill>
                <a:schemeClr val="bg1"/>
              </a:solidFill>
              <a:cs typeface="+mn-ea"/>
              <a:sym typeface="+mn-lt"/>
            </a:endParaRPr>
          </a:p>
        </p:txBody>
      </p:sp>
      <p:sp>
        <p:nvSpPr>
          <p:cNvPr id="50" name="Text Placeholder 33">
            <a:extLst>
              <a:ext uri="{FF2B5EF4-FFF2-40B4-BE49-F238E27FC236}">
                <a16:creationId xmlns:a16="http://schemas.microsoft.com/office/drawing/2014/main" id="{74D93DE4-FF3A-B64A-8A5C-8B8670CC0D3E}"/>
              </a:ext>
            </a:extLst>
          </p:cNvPr>
          <p:cNvSpPr txBox="1"/>
          <p:nvPr/>
        </p:nvSpPr>
        <p:spPr>
          <a:xfrm>
            <a:off x="805292" y="2179028"/>
            <a:ext cx="3136413" cy="1680460"/>
          </a:xfrm>
          <a:prstGeom prst="rect">
            <a:avLst/>
          </a:prstGeom>
          <a:noFill/>
        </p:spPr>
        <p:txBody>
          <a:bodyPr wrap="square" rtlCol="0">
            <a:spAutoFit/>
          </a:bodyPr>
          <a:lstStyle>
            <a:defPPr>
              <a:defRPr lang="en-US"/>
            </a:defPPr>
            <a:lvl1pPr defTabSz="1219078">
              <a:lnSpc>
                <a:spcPct val="100000"/>
              </a:lnSpc>
              <a:spcBef>
                <a:spcPct val="20000"/>
              </a:spcBef>
              <a:defRPr sz="2400" b="1">
                <a:solidFill>
                  <a:srgbClr val="54578E"/>
                </a:solidFill>
                <a:latin typeface="Arial" panose="020B0604020202020204" pitchFamily="34" charset="0"/>
                <a:ea typeface="Microsoft YaHei" panose="020B0503020204020204" pitchFamily="34" charset="-122"/>
              </a:defRPr>
            </a:lvl1pPr>
          </a:lstStyle>
          <a:p>
            <a:r>
              <a:rPr lang="zh-CN" altLang="en-US" sz="1600" dirty="0">
                <a:solidFill>
                  <a:schemeClr val="bg2">
                    <a:lumMod val="25000"/>
                  </a:schemeClr>
                </a:solidFill>
                <a:latin typeface="+mn-lt"/>
                <a:ea typeface="+mn-ea"/>
                <a:cs typeface="+mn-ea"/>
                <a:sym typeface="+mn-lt"/>
              </a:rPr>
              <a:t>创业组 </a:t>
            </a:r>
            <a:r>
              <a:rPr lang="zh-CN" altLang="en-US" sz="800" dirty="0">
                <a:solidFill>
                  <a:schemeClr val="bg1"/>
                </a:solidFill>
                <a:latin typeface="+mn-lt"/>
                <a:ea typeface="+mn-ea"/>
                <a:sym typeface="+mn-lt"/>
              </a:rPr>
              <a:t>刘雅婧</a:t>
            </a:r>
            <a:endParaRPr lang="en-US" altLang="zh-CN" sz="1600" dirty="0">
              <a:solidFill>
                <a:schemeClr val="bg1"/>
              </a:solidFill>
              <a:sym typeface="+mn-lt"/>
            </a:endParaRPr>
          </a:p>
          <a:p>
            <a:pPr defTabSz="1219017">
              <a:lnSpc>
                <a:spcPct val="150000"/>
              </a:lnSpc>
            </a:pPr>
            <a:r>
              <a:rPr lang="zh-CN" altLang="zh-CN" sz="800" b="0" dirty="0">
                <a:solidFill>
                  <a:schemeClr val="bg1"/>
                </a:solidFill>
                <a:latin typeface="+mn-lt"/>
                <a:ea typeface="+mn-ea"/>
              </a:rPr>
              <a:t>多态信息科技有限公司创始人</a:t>
            </a:r>
            <a:endParaRPr lang="en-US" altLang="zh-CN" sz="800" b="0" dirty="0">
              <a:solidFill>
                <a:schemeClr val="bg1"/>
              </a:solidFill>
              <a:latin typeface="+mn-lt"/>
              <a:ea typeface="+mn-ea"/>
            </a:endParaRPr>
          </a:p>
          <a:p>
            <a:pPr defTabSz="1219017">
              <a:lnSpc>
                <a:spcPct val="150000"/>
              </a:lnSpc>
            </a:pPr>
            <a:r>
              <a:rPr lang="zh-CN" altLang="en-US" sz="800" b="0" dirty="0">
                <a:solidFill>
                  <a:schemeClr val="bg1"/>
                </a:solidFill>
                <a:latin typeface="+mn-lt"/>
                <a:ea typeface="+mn-ea"/>
              </a:rPr>
              <a:t>精通</a:t>
            </a:r>
            <a:r>
              <a:rPr lang="en-US" altLang="zh-CN" sz="800" b="0" dirty="0">
                <a:solidFill>
                  <a:schemeClr val="bg1"/>
                </a:solidFill>
                <a:latin typeface="+mn-lt"/>
                <a:ea typeface="+mn-ea"/>
              </a:rPr>
              <a:t>spss</a:t>
            </a:r>
            <a:r>
              <a:rPr lang="zh-CN" altLang="en-US" sz="800" b="0" dirty="0">
                <a:solidFill>
                  <a:schemeClr val="bg1"/>
                </a:solidFill>
                <a:latin typeface="+mn-lt"/>
                <a:ea typeface="+mn-ea"/>
              </a:rPr>
              <a:t>；</a:t>
            </a:r>
            <a:r>
              <a:rPr lang="en-US" altLang="zh-CN" sz="800" b="0" dirty="0">
                <a:solidFill>
                  <a:schemeClr val="bg1"/>
                </a:solidFill>
                <a:latin typeface="+mn-lt"/>
                <a:ea typeface="+mn-ea"/>
              </a:rPr>
              <a:t>eviews</a:t>
            </a:r>
            <a:r>
              <a:rPr lang="zh-CN" altLang="en-US" sz="800" b="0" dirty="0">
                <a:solidFill>
                  <a:schemeClr val="bg1"/>
                </a:solidFill>
                <a:latin typeface="+mn-lt"/>
                <a:ea typeface="+mn-ea"/>
              </a:rPr>
              <a:t>；</a:t>
            </a:r>
            <a:r>
              <a:rPr lang="en-US" altLang="zh-CN" sz="800" b="0" dirty="0">
                <a:solidFill>
                  <a:schemeClr val="bg1"/>
                </a:solidFill>
                <a:latin typeface="+mn-lt"/>
                <a:ea typeface="+mn-ea"/>
              </a:rPr>
              <a:t>tableau</a:t>
            </a:r>
            <a:r>
              <a:rPr lang="zh-CN" altLang="en-US" sz="800" b="0" dirty="0">
                <a:solidFill>
                  <a:schemeClr val="bg1"/>
                </a:solidFill>
                <a:latin typeface="+mn-lt"/>
                <a:ea typeface="+mn-ea"/>
              </a:rPr>
              <a:t>等商业数据分析软件</a:t>
            </a:r>
            <a:endParaRPr lang="en-US" altLang="zh-CN" sz="800" b="0" dirty="0">
              <a:solidFill>
                <a:schemeClr val="bg1"/>
              </a:solidFill>
              <a:latin typeface="+mn-lt"/>
              <a:ea typeface="+mn-ea"/>
            </a:endParaRPr>
          </a:p>
          <a:p>
            <a:pPr defTabSz="1219017">
              <a:lnSpc>
                <a:spcPct val="150000"/>
              </a:lnSpc>
            </a:pPr>
            <a:r>
              <a:rPr lang="zh-CN" altLang="en-US" sz="800" b="0" dirty="0">
                <a:solidFill>
                  <a:schemeClr val="bg1"/>
                </a:solidFill>
                <a:latin typeface="+mn-lt"/>
                <a:ea typeface="+mn-ea"/>
              </a:rPr>
              <a:t>曾获</a:t>
            </a:r>
            <a:r>
              <a:rPr lang="zh-CN" altLang="zh-CN" sz="800" b="0" dirty="0">
                <a:solidFill>
                  <a:schemeClr val="bg1"/>
                </a:solidFill>
                <a:latin typeface="+mn-lt"/>
                <a:ea typeface="+mn-ea"/>
              </a:rPr>
              <a:t>中美创客大赛二等奖</a:t>
            </a:r>
            <a:r>
              <a:rPr lang="zh-CN" altLang="en-US" sz="800" b="0" dirty="0">
                <a:solidFill>
                  <a:schemeClr val="bg1"/>
                </a:solidFill>
                <a:latin typeface="+mn-lt"/>
                <a:ea typeface="+mn-ea"/>
              </a:rPr>
              <a:t>；</a:t>
            </a:r>
            <a:r>
              <a:rPr lang="en-US" altLang="zh-CN" sz="800" b="0" dirty="0">
                <a:solidFill>
                  <a:schemeClr val="bg1"/>
                </a:solidFill>
                <a:latin typeface="+mn-lt"/>
                <a:ea typeface="+mn-ea"/>
              </a:rPr>
              <a:t>BM</a:t>
            </a:r>
            <a:r>
              <a:rPr lang="zh-CN" altLang="zh-CN" sz="800" b="0" dirty="0">
                <a:solidFill>
                  <a:schemeClr val="bg1"/>
                </a:solidFill>
                <a:latin typeface="+mn-lt"/>
                <a:ea typeface="+mn-ea"/>
              </a:rPr>
              <a:t>商赛第三名；数据分析比赛第二名</a:t>
            </a:r>
            <a:endParaRPr lang="en-US" altLang="zh-CN" sz="800" b="0" dirty="0">
              <a:solidFill>
                <a:schemeClr val="bg1"/>
              </a:solidFill>
              <a:latin typeface="+mn-lt"/>
              <a:ea typeface="+mn-ea"/>
            </a:endParaRPr>
          </a:p>
          <a:p>
            <a:pPr defTabSz="1219017">
              <a:lnSpc>
                <a:spcPct val="150000"/>
              </a:lnSpc>
            </a:pPr>
            <a:r>
              <a:rPr lang="zh-CN" altLang="zh-CN" sz="800" b="0" dirty="0">
                <a:solidFill>
                  <a:schemeClr val="bg1"/>
                </a:solidFill>
              </a:rPr>
              <a:t>伦敦大学学院 创意创业专业</a:t>
            </a:r>
            <a:r>
              <a:rPr lang="zh-CN" altLang="en-US" sz="800" b="0" dirty="0">
                <a:solidFill>
                  <a:schemeClr val="bg1"/>
                </a:solidFill>
              </a:rPr>
              <a:t>录取</a:t>
            </a:r>
            <a:endParaRPr lang="en-US" altLang="zh-CN" sz="800" b="0" dirty="0">
              <a:solidFill>
                <a:schemeClr val="bg1"/>
              </a:solidFill>
            </a:endParaRPr>
          </a:p>
          <a:p>
            <a:pPr defTabSz="1219017">
              <a:lnSpc>
                <a:spcPct val="150000"/>
              </a:lnSpc>
            </a:pPr>
            <a:endParaRPr lang="en-US" altLang="zh-CN" sz="800" b="0" dirty="0">
              <a:solidFill>
                <a:schemeClr val="tx1"/>
              </a:solidFill>
              <a:latin typeface="+mn-lt"/>
              <a:ea typeface="+mn-ea"/>
              <a:sym typeface="+mn-lt"/>
            </a:endParaRPr>
          </a:p>
          <a:p>
            <a:endParaRPr lang="en-AU" altLang="zh-CN" sz="1600" dirty="0">
              <a:latin typeface="+mn-lt"/>
              <a:ea typeface="+mn-ea"/>
              <a:cs typeface="+mn-ea"/>
              <a:sym typeface="+mn-lt"/>
            </a:endParaRPr>
          </a:p>
        </p:txBody>
      </p:sp>
      <p:grpSp>
        <p:nvGrpSpPr>
          <p:cNvPr id="51" name="群組 50">
            <a:extLst>
              <a:ext uri="{FF2B5EF4-FFF2-40B4-BE49-F238E27FC236}">
                <a16:creationId xmlns:a16="http://schemas.microsoft.com/office/drawing/2014/main" id="{9FDB3821-4098-564D-AEA3-47B49801E699}"/>
              </a:ext>
            </a:extLst>
          </p:cNvPr>
          <p:cNvGrpSpPr/>
          <p:nvPr/>
        </p:nvGrpSpPr>
        <p:grpSpPr>
          <a:xfrm>
            <a:off x="777964" y="3474442"/>
            <a:ext cx="3116801" cy="1520909"/>
            <a:chOff x="1607598" y="3344426"/>
            <a:chExt cx="3116801" cy="1520909"/>
          </a:xfrm>
        </p:grpSpPr>
        <p:sp>
          <p:nvSpPr>
            <p:cNvPr id="52" name="Text Placeholder 33">
              <a:extLst>
                <a:ext uri="{FF2B5EF4-FFF2-40B4-BE49-F238E27FC236}">
                  <a16:creationId xmlns:a16="http://schemas.microsoft.com/office/drawing/2014/main" id="{4350F1AF-E8AE-8D44-B582-A7ED79A14473}"/>
                </a:ext>
              </a:extLst>
            </p:cNvPr>
            <p:cNvSpPr txBox="1"/>
            <p:nvPr/>
          </p:nvSpPr>
          <p:spPr>
            <a:xfrm>
              <a:off x="1607598" y="3344426"/>
              <a:ext cx="1890652" cy="634020"/>
            </a:xfrm>
            <a:prstGeom prst="rect">
              <a:avLst/>
            </a:prstGeom>
            <a:noFill/>
          </p:spPr>
          <p:txBody>
            <a:bodyPr wrap="square" rtlCol="0">
              <a:spAutoFit/>
            </a:bodyPr>
            <a:lstStyle>
              <a:defPPr>
                <a:defRPr lang="en-US"/>
              </a:defPPr>
              <a:lvl1pPr defTabSz="1219078">
                <a:lnSpc>
                  <a:spcPct val="100000"/>
                </a:lnSpc>
                <a:spcBef>
                  <a:spcPct val="20000"/>
                </a:spcBef>
                <a:defRPr sz="2400" b="1">
                  <a:solidFill>
                    <a:srgbClr val="54578E"/>
                  </a:solidFill>
                  <a:latin typeface="Arial" panose="020B0604020202020204" pitchFamily="34" charset="0"/>
                  <a:ea typeface="Microsoft YaHei" panose="020B0503020204020204" pitchFamily="34" charset="-122"/>
                </a:defRPr>
              </a:lvl1pPr>
            </a:lstStyle>
            <a:p>
              <a:r>
                <a:rPr lang="zh-CN" altLang="en-US" sz="1600" dirty="0">
                  <a:solidFill>
                    <a:schemeClr val="bg2">
                      <a:lumMod val="25000"/>
                    </a:schemeClr>
                  </a:solidFill>
                  <a:latin typeface="+mn-lt"/>
                  <a:ea typeface="+mn-ea"/>
                  <a:cs typeface="+mn-ea"/>
                  <a:sym typeface="+mn-lt"/>
                </a:rPr>
                <a:t>市场组</a:t>
              </a:r>
              <a:r>
                <a:rPr lang="zh-CN" altLang="en-US" sz="1600" dirty="0">
                  <a:latin typeface="+mn-lt"/>
                  <a:ea typeface="+mn-ea"/>
                  <a:cs typeface="+mn-ea"/>
                  <a:sym typeface="+mn-lt"/>
                </a:rPr>
                <a:t> </a:t>
              </a:r>
              <a:r>
                <a:rPr lang="zh-CN" altLang="zh-CN" sz="800" dirty="0">
                  <a:solidFill>
                    <a:schemeClr val="bg1"/>
                  </a:solidFill>
                  <a:latin typeface="+mn-lt"/>
                  <a:ea typeface="+mn-ea"/>
                </a:rPr>
                <a:t>吴骅晏</a:t>
              </a:r>
              <a:r>
                <a:rPr lang="en-US" altLang="zh-CN" sz="800" dirty="0">
                  <a:solidFill>
                    <a:schemeClr val="bg1"/>
                  </a:solidFill>
                  <a:latin typeface="+mn-lt"/>
                  <a:ea typeface="+mn-ea"/>
                </a:rPr>
                <a:t> </a:t>
              </a:r>
              <a:r>
                <a:rPr lang="zh-CN" altLang="zh-CN" sz="800" dirty="0">
                  <a:solidFill>
                    <a:schemeClr val="bg1"/>
                  </a:solidFill>
                  <a:latin typeface="+mn-lt"/>
                  <a:ea typeface="+mn-ea"/>
                </a:rPr>
                <a:t>吴骅庭</a:t>
              </a:r>
              <a:r>
                <a:rPr lang="en-US" altLang="zh-CN" sz="800" dirty="0">
                  <a:solidFill>
                    <a:schemeClr val="bg1"/>
                  </a:solidFill>
                  <a:latin typeface="+mn-lt"/>
                  <a:ea typeface="+mn-ea"/>
                </a:rPr>
                <a:t> </a:t>
              </a:r>
              <a:r>
                <a:rPr lang="zh-CN" altLang="zh-CN" sz="800" dirty="0">
                  <a:solidFill>
                    <a:schemeClr val="bg1"/>
                  </a:solidFill>
                  <a:latin typeface="+mn-lt"/>
                  <a:ea typeface="+mn-ea"/>
                </a:rPr>
                <a:t>吴骅真</a:t>
              </a:r>
              <a:endParaRPr lang="en-AU" altLang="zh-CN" sz="800" dirty="0">
                <a:solidFill>
                  <a:schemeClr val="bg1"/>
                </a:solidFill>
                <a:latin typeface="+mn-lt"/>
                <a:ea typeface="+mn-ea"/>
                <a:sym typeface="+mn-lt"/>
              </a:endParaRPr>
            </a:p>
            <a:p>
              <a:endParaRPr lang="en-AU" altLang="zh-CN" sz="1600" dirty="0">
                <a:latin typeface="+mn-lt"/>
                <a:ea typeface="+mn-ea"/>
                <a:cs typeface="+mn-ea"/>
                <a:sym typeface="+mn-lt"/>
              </a:endParaRPr>
            </a:p>
          </p:txBody>
        </p:sp>
        <p:sp>
          <p:nvSpPr>
            <p:cNvPr id="53" name="TextBox 20">
              <a:extLst>
                <a:ext uri="{FF2B5EF4-FFF2-40B4-BE49-F238E27FC236}">
                  <a16:creationId xmlns:a16="http://schemas.microsoft.com/office/drawing/2014/main" id="{136BF321-7FE6-B84C-B229-93741FF9DF5E}"/>
                </a:ext>
              </a:extLst>
            </p:cNvPr>
            <p:cNvSpPr txBox="1"/>
            <p:nvPr/>
          </p:nvSpPr>
          <p:spPr>
            <a:xfrm>
              <a:off x="1648509" y="3615762"/>
              <a:ext cx="3075890" cy="1249573"/>
            </a:xfrm>
            <a:prstGeom prst="rect">
              <a:avLst/>
            </a:prstGeom>
            <a:noFill/>
          </p:spPr>
          <p:txBody>
            <a:bodyPr wrap="square" rtlCol="0">
              <a:spAutoFit/>
            </a:bodyPr>
            <a:lstStyle/>
            <a:p>
              <a:pPr defTabSz="1219017">
                <a:lnSpc>
                  <a:spcPct val="150000"/>
                </a:lnSpc>
                <a:spcBef>
                  <a:spcPct val="20000"/>
                </a:spcBef>
              </a:pPr>
              <a:r>
                <a:rPr lang="zh-CN" altLang="en-US" sz="800" dirty="0">
                  <a:solidFill>
                    <a:schemeClr val="bg1"/>
                  </a:solidFill>
                </a:rPr>
                <a:t>精通</a:t>
              </a:r>
              <a:r>
                <a:rPr lang="en-US" altLang="zh-CN" sz="800" dirty="0">
                  <a:solidFill>
                    <a:schemeClr val="bg1"/>
                  </a:solidFill>
                </a:rPr>
                <a:t>Google Analytic, SQL, GA, Adobe Photoshop, SPSS</a:t>
              </a:r>
              <a:r>
                <a:rPr lang="zh-CN" altLang="en-US" sz="800" dirty="0">
                  <a:solidFill>
                    <a:schemeClr val="bg1"/>
                  </a:solidFill>
                </a:rPr>
                <a:t>等市场分析</a:t>
              </a:r>
              <a:r>
                <a:rPr lang="en-US" altLang="zh-CN" sz="800" dirty="0">
                  <a:solidFill>
                    <a:schemeClr val="bg1"/>
                  </a:solidFill>
                </a:rPr>
                <a:t>,</a:t>
              </a:r>
              <a:r>
                <a:rPr lang="zh-CN" altLang="en-US" sz="800" dirty="0">
                  <a:solidFill>
                    <a:schemeClr val="bg1"/>
                  </a:solidFill>
                </a:rPr>
                <a:t>数据分析与制图软件</a:t>
              </a:r>
              <a:endParaRPr lang="en-US" altLang="zh-CN" sz="800" dirty="0">
                <a:solidFill>
                  <a:schemeClr val="bg1"/>
                </a:solidFill>
              </a:endParaRPr>
            </a:p>
            <a:p>
              <a:pPr defTabSz="1219017">
                <a:lnSpc>
                  <a:spcPct val="150000"/>
                </a:lnSpc>
                <a:spcBef>
                  <a:spcPct val="20000"/>
                </a:spcBef>
              </a:pPr>
              <a:r>
                <a:rPr lang="zh-CN" altLang="en-US" sz="800" dirty="0">
                  <a:solidFill>
                    <a:schemeClr val="bg1"/>
                  </a:solidFill>
                </a:rPr>
                <a:t>具有丰富的</a:t>
              </a:r>
              <a:r>
                <a:rPr lang="zh-CN" altLang="zh-CN" sz="800" dirty="0">
                  <a:solidFill>
                    <a:schemeClr val="bg1"/>
                  </a:solidFill>
                </a:rPr>
                <a:t>营销企划书</a:t>
              </a:r>
              <a:r>
                <a:rPr lang="en-US" altLang="zh-CN" sz="800" dirty="0">
                  <a:solidFill>
                    <a:schemeClr val="bg1"/>
                  </a:solidFill>
                </a:rPr>
                <a:t>, </a:t>
              </a:r>
              <a:r>
                <a:rPr lang="zh-CN" altLang="zh-CN" sz="800" dirty="0">
                  <a:solidFill>
                    <a:schemeClr val="bg1"/>
                  </a:solidFill>
                </a:rPr>
                <a:t>创业计划书</a:t>
              </a:r>
              <a:r>
                <a:rPr lang="zh-CN" altLang="en-US" sz="800" dirty="0">
                  <a:solidFill>
                    <a:schemeClr val="bg1"/>
                  </a:solidFill>
                </a:rPr>
                <a:t>撰写经验</a:t>
              </a:r>
              <a:endParaRPr lang="en-US" altLang="zh-CN" sz="800" dirty="0">
                <a:solidFill>
                  <a:schemeClr val="bg1"/>
                </a:solidFill>
              </a:endParaRPr>
            </a:p>
            <a:p>
              <a:pPr defTabSz="1219017">
                <a:lnSpc>
                  <a:spcPct val="150000"/>
                </a:lnSpc>
                <a:spcBef>
                  <a:spcPct val="20000"/>
                </a:spcBef>
              </a:pPr>
              <a:r>
                <a:rPr lang="zh-CN" altLang="en-US" sz="800" dirty="0">
                  <a:solidFill>
                    <a:schemeClr val="bg1"/>
                  </a:solidFill>
                </a:rPr>
                <a:t>曾获</a:t>
              </a:r>
              <a:r>
                <a:rPr lang="en-US" altLang="zh-CN" sz="800" dirty="0">
                  <a:solidFill>
                    <a:schemeClr val="bg1"/>
                  </a:solidFill>
                </a:rPr>
                <a:t>C3</a:t>
              </a:r>
              <a:r>
                <a:rPr lang="zh-CN" altLang="zh-CN" sz="800" dirty="0">
                  <a:solidFill>
                    <a:schemeClr val="bg1"/>
                  </a:solidFill>
                </a:rPr>
                <a:t>创意职场实战项目第一名</a:t>
              </a:r>
              <a:r>
                <a:rPr lang="zh-CN" altLang="en-US" sz="800" dirty="0">
                  <a:solidFill>
                    <a:schemeClr val="bg1"/>
                  </a:solidFill>
                </a:rPr>
                <a:t>；</a:t>
              </a:r>
              <a:r>
                <a:rPr lang="en-US" altLang="zh-CN" sz="800" dirty="0">
                  <a:solidFill>
                    <a:schemeClr val="bg1"/>
                  </a:solidFill>
                </a:rPr>
                <a:t>2019</a:t>
              </a:r>
              <a:r>
                <a:rPr lang="zh-CN" altLang="zh-CN" sz="800" dirty="0">
                  <a:solidFill>
                    <a:schemeClr val="bg1"/>
                  </a:solidFill>
                </a:rPr>
                <a:t>年Ｑ</a:t>
              </a:r>
              <a:r>
                <a:rPr lang="en-US" altLang="zh-CN" sz="800" dirty="0">
                  <a:solidFill>
                    <a:schemeClr val="bg1"/>
                  </a:solidFill>
                </a:rPr>
                <a:t>1 world cafe </a:t>
              </a:r>
              <a:r>
                <a:rPr lang="zh-CN" altLang="zh-CN" sz="800" dirty="0">
                  <a:solidFill>
                    <a:schemeClr val="bg1"/>
                  </a:solidFill>
                </a:rPr>
                <a:t>换桌论坛 表现优异奖</a:t>
              </a:r>
              <a:r>
                <a:rPr lang="zh-CN" altLang="en-US" sz="800" dirty="0">
                  <a:solidFill>
                    <a:schemeClr val="bg1"/>
                  </a:solidFill>
                </a:rPr>
                <a:t>；</a:t>
              </a:r>
              <a:r>
                <a:rPr lang="en-US" altLang="zh-CN" sz="800" dirty="0">
                  <a:solidFill>
                    <a:schemeClr val="bg1"/>
                  </a:solidFill>
                </a:rPr>
                <a:t>P&amp;G 2020 CEO</a:t>
              </a:r>
              <a:r>
                <a:rPr lang="zh-CN" altLang="zh-CN" sz="800" dirty="0">
                  <a:solidFill>
                    <a:schemeClr val="bg1"/>
                  </a:solidFill>
                </a:rPr>
                <a:t>挑战赛，上海</a:t>
              </a:r>
              <a:r>
                <a:rPr lang="en-US" altLang="zh-CN" sz="800" dirty="0">
                  <a:solidFill>
                    <a:schemeClr val="bg1"/>
                  </a:solidFill>
                </a:rPr>
                <a:t>STP</a:t>
              </a:r>
              <a:r>
                <a:rPr lang="zh-CN" altLang="zh-CN" sz="800" dirty="0">
                  <a:solidFill>
                    <a:schemeClr val="bg1"/>
                  </a:solidFill>
                </a:rPr>
                <a:t>种子人才培训项目</a:t>
              </a:r>
              <a:r>
                <a:rPr lang="zh-CN" altLang="en-US" sz="800" dirty="0">
                  <a:solidFill>
                    <a:schemeClr val="bg1"/>
                  </a:solidFill>
                </a:rPr>
                <a:t>；</a:t>
              </a:r>
              <a:r>
                <a:rPr lang="zh-CN" altLang="zh-CN" sz="800" dirty="0">
                  <a:solidFill>
                    <a:schemeClr val="bg1"/>
                  </a:solidFill>
                </a:rPr>
                <a:t>西浦优秀学术奖学金（</a:t>
              </a:r>
              <a:r>
                <a:rPr lang="en-US" altLang="zh-CN" sz="800" dirty="0">
                  <a:solidFill>
                    <a:schemeClr val="bg1"/>
                  </a:solidFill>
                </a:rPr>
                <a:t>1%)</a:t>
              </a:r>
              <a:endParaRPr lang="en-AU" altLang="zh-CN" sz="800" dirty="0">
                <a:solidFill>
                  <a:schemeClr val="bg1"/>
                </a:solidFill>
                <a:sym typeface="+mn-lt"/>
              </a:endParaRPr>
            </a:p>
          </p:txBody>
        </p:sp>
      </p:grpSp>
      <p:grpSp>
        <p:nvGrpSpPr>
          <p:cNvPr id="54" name="群組 53">
            <a:extLst>
              <a:ext uri="{FF2B5EF4-FFF2-40B4-BE49-F238E27FC236}">
                <a16:creationId xmlns:a16="http://schemas.microsoft.com/office/drawing/2014/main" id="{6550EA80-7271-0342-8524-E9B226AE42A2}"/>
              </a:ext>
            </a:extLst>
          </p:cNvPr>
          <p:cNvGrpSpPr/>
          <p:nvPr/>
        </p:nvGrpSpPr>
        <p:grpSpPr>
          <a:xfrm>
            <a:off x="810939" y="5074983"/>
            <a:ext cx="3576112" cy="1598203"/>
            <a:chOff x="1627172" y="5108831"/>
            <a:chExt cx="3576112" cy="1679399"/>
          </a:xfrm>
        </p:grpSpPr>
        <p:sp>
          <p:nvSpPr>
            <p:cNvPr id="55" name="Text Placeholder 33">
              <a:extLst>
                <a:ext uri="{FF2B5EF4-FFF2-40B4-BE49-F238E27FC236}">
                  <a16:creationId xmlns:a16="http://schemas.microsoft.com/office/drawing/2014/main" id="{E04ED396-9C89-3C49-99D4-B209D04E1BCF}"/>
                </a:ext>
              </a:extLst>
            </p:cNvPr>
            <p:cNvSpPr txBox="1"/>
            <p:nvPr/>
          </p:nvSpPr>
          <p:spPr>
            <a:xfrm>
              <a:off x="1627172" y="5108831"/>
              <a:ext cx="1890652" cy="666231"/>
            </a:xfrm>
            <a:prstGeom prst="rect">
              <a:avLst/>
            </a:prstGeom>
            <a:noFill/>
          </p:spPr>
          <p:txBody>
            <a:bodyPr wrap="square" rtlCol="0">
              <a:spAutoFit/>
            </a:bodyPr>
            <a:lstStyle>
              <a:defPPr>
                <a:defRPr lang="en-US"/>
              </a:defPPr>
              <a:lvl1pPr defTabSz="1219078">
                <a:lnSpc>
                  <a:spcPct val="100000"/>
                </a:lnSpc>
                <a:spcBef>
                  <a:spcPct val="20000"/>
                </a:spcBef>
                <a:defRPr sz="2400" b="1">
                  <a:solidFill>
                    <a:srgbClr val="54578E"/>
                  </a:solidFill>
                  <a:latin typeface="Arial" panose="020B0604020202020204" pitchFamily="34" charset="0"/>
                  <a:ea typeface="Microsoft YaHei" panose="020B0503020204020204" pitchFamily="34" charset="-122"/>
                </a:defRPr>
              </a:lvl1pPr>
            </a:lstStyle>
            <a:p>
              <a:r>
                <a:rPr lang="zh-CN" altLang="en-US" sz="1600" dirty="0">
                  <a:solidFill>
                    <a:schemeClr val="bg2">
                      <a:lumMod val="25000"/>
                    </a:schemeClr>
                  </a:solidFill>
                  <a:latin typeface="+mn-lt"/>
                  <a:ea typeface="+mn-ea"/>
                  <a:cs typeface="+mn-ea"/>
                  <a:sym typeface="+mn-lt"/>
                </a:rPr>
                <a:t>会计组</a:t>
              </a:r>
              <a:r>
                <a:rPr lang="zh-CN" altLang="en-US" sz="1600" dirty="0">
                  <a:latin typeface="+mn-lt"/>
                  <a:ea typeface="+mn-ea"/>
                  <a:cs typeface="+mn-ea"/>
                  <a:sym typeface="+mn-lt"/>
                </a:rPr>
                <a:t> </a:t>
              </a:r>
              <a:r>
                <a:rPr lang="zh-CN" altLang="zh-CN" sz="800" dirty="0">
                  <a:solidFill>
                    <a:schemeClr val="bg1"/>
                  </a:solidFill>
                  <a:latin typeface="+mn-lt"/>
                  <a:ea typeface="+mn-ea"/>
                </a:rPr>
                <a:t>丁圣毅</a:t>
              </a:r>
              <a:r>
                <a:rPr lang="en-US" altLang="zh-CN" sz="800" dirty="0">
                  <a:solidFill>
                    <a:schemeClr val="bg1"/>
                  </a:solidFill>
                  <a:latin typeface="+mn-lt"/>
                  <a:ea typeface="+mn-ea"/>
                </a:rPr>
                <a:t> </a:t>
              </a:r>
              <a:r>
                <a:rPr lang="zh-CN" altLang="zh-CN" sz="800" dirty="0">
                  <a:solidFill>
                    <a:schemeClr val="bg1"/>
                  </a:solidFill>
                  <a:latin typeface="+mn-lt"/>
                  <a:ea typeface="+mn-ea"/>
                </a:rPr>
                <a:t>龚奕彰</a:t>
              </a:r>
              <a:r>
                <a:rPr lang="en-US" altLang="zh-CN" sz="800" dirty="0">
                  <a:solidFill>
                    <a:schemeClr val="bg1"/>
                  </a:solidFill>
                  <a:latin typeface="+mn-lt"/>
                  <a:ea typeface="+mn-ea"/>
                </a:rPr>
                <a:t> </a:t>
              </a:r>
              <a:r>
                <a:rPr lang="zh-CN" altLang="zh-CN" sz="800" dirty="0">
                  <a:solidFill>
                    <a:schemeClr val="bg1"/>
                  </a:solidFill>
                </a:rPr>
                <a:t>钟梅歌</a:t>
              </a:r>
              <a:r>
                <a:rPr lang="en-US" altLang="zh-CN" sz="800" dirty="0">
                  <a:solidFill>
                    <a:schemeClr val="bg1"/>
                  </a:solidFill>
                </a:rPr>
                <a:t> </a:t>
              </a:r>
              <a:endParaRPr lang="en-AU" altLang="zh-CN" sz="800" dirty="0">
                <a:solidFill>
                  <a:schemeClr val="bg1"/>
                </a:solidFill>
                <a:latin typeface="+mn-lt"/>
                <a:ea typeface="+mn-ea"/>
                <a:sym typeface="+mn-lt"/>
              </a:endParaRPr>
            </a:p>
            <a:p>
              <a:endParaRPr lang="en-AU" altLang="zh-CN" sz="1600" dirty="0">
                <a:latin typeface="+mn-lt"/>
                <a:ea typeface="+mn-ea"/>
                <a:cs typeface="+mn-ea"/>
                <a:sym typeface="+mn-lt"/>
              </a:endParaRPr>
            </a:p>
          </p:txBody>
        </p:sp>
        <p:sp>
          <p:nvSpPr>
            <p:cNvPr id="56" name="TextBox 20">
              <a:extLst>
                <a:ext uri="{FF2B5EF4-FFF2-40B4-BE49-F238E27FC236}">
                  <a16:creationId xmlns:a16="http://schemas.microsoft.com/office/drawing/2014/main" id="{B109EA06-8264-4E40-AFC6-4696D9B8E088}"/>
                </a:ext>
              </a:extLst>
            </p:cNvPr>
            <p:cNvSpPr txBox="1"/>
            <p:nvPr/>
          </p:nvSpPr>
          <p:spPr>
            <a:xfrm>
              <a:off x="1648509" y="5421541"/>
              <a:ext cx="3554775" cy="1366689"/>
            </a:xfrm>
            <a:prstGeom prst="rect">
              <a:avLst/>
            </a:prstGeom>
            <a:noFill/>
          </p:spPr>
          <p:txBody>
            <a:bodyPr wrap="square" rtlCol="0">
              <a:spAutoFit/>
            </a:bodyPr>
            <a:lstStyle/>
            <a:p>
              <a:pPr defTabSz="1219017">
                <a:lnSpc>
                  <a:spcPct val="150000"/>
                </a:lnSpc>
                <a:spcBef>
                  <a:spcPct val="20000"/>
                </a:spcBef>
              </a:pPr>
              <a:r>
                <a:rPr lang="zh-CN" altLang="en-US" sz="800" dirty="0">
                  <a:solidFill>
                    <a:schemeClr val="bg1"/>
                  </a:solidFill>
                </a:rPr>
                <a:t>全员</a:t>
              </a:r>
              <a:r>
                <a:rPr lang="en-US" altLang="zh-CN" sz="800" dirty="0">
                  <a:solidFill>
                    <a:schemeClr val="bg1"/>
                  </a:solidFill>
                </a:rPr>
                <a:t>ACCA</a:t>
              </a:r>
              <a:r>
                <a:rPr lang="zh-CN" altLang="en-US" sz="800" dirty="0">
                  <a:solidFill>
                    <a:schemeClr val="bg1"/>
                  </a:solidFill>
                </a:rPr>
                <a:t>多</a:t>
              </a:r>
              <a:r>
                <a:rPr lang="zh-CN" altLang="zh-CN" sz="800" dirty="0">
                  <a:solidFill>
                    <a:schemeClr val="bg1"/>
                  </a:solidFill>
                </a:rPr>
                <a:t>门通过；</a:t>
              </a:r>
              <a:endParaRPr lang="en-US" altLang="zh-CN" sz="800" dirty="0">
                <a:solidFill>
                  <a:schemeClr val="bg1"/>
                </a:solidFill>
              </a:endParaRPr>
            </a:p>
            <a:p>
              <a:pPr defTabSz="1219017">
                <a:lnSpc>
                  <a:spcPct val="150000"/>
                </a:lnSpc>
                <a:spcBef>
                  <a:spcPct val="20000"/>
                </a:spcBef>
              </a:pPr>
              <a:r>
                <a:rPr lang="zh-CN" altLang="en-US" sz="800" dirty="0">
                  <a:solidFill>
                    <a:schemeClr val="bg1"/>
                  </a:solidFill>
                </a:rPr>
                <a:t>精通</a:t>
              </a:r>
              <a:r>
                <a:rPr lang="en-US" altLang="zh-CN" sz="800" dirty="0">
                  <a:solidFill>
                    <a:schemeClr val="bg1"/>
                  </a:solidFill>
                </a:rPr>
                <a:t>Bloomberg</a:t>
              </a:r>
              <a:r>
                <a:rPr lang="zh-CN" altLang="zh-CN" sz="800" dirty="0">
                  <a:solidFill>
                    <a:schemeClr val="bg1"/>
                  </a:solidFill>
                </a:rPr>
                <a:t>；</a:t>
              </a:r>
              <a:r>
                <a:rPr lang="en-US" altLang="zh-CN" sz="800" dirty="0">
                  <a:solidFill>
                    <a:schemeClr val="bg1"/>
                  </a:solidFill>
                </a:rPr>
                <a:t>tableau</a:t>
              </a:r>
              <a:r>
                <a:rPr lang="zh-CN" altLang="en-US" sz="800" dirty="0">
                  <a:solidFill>
                    <a:schemeClr val="bg1"/>
                  </a:solidFill>
                </a:rPr>
                <a:t>；</a:t>
              </a:r>
              <a:r>
                <a:rPr lang="en-US" altLang="zh-CN" sz="800" dirty="0">
                  <a:solidFill>
                    <a:schemeClr val="bg1"/>
                  </a:solidFill>
                </a:rPr>
                <a:t>Excel Sage</a:t>
              </a:r>
              <a:r>
                <a:rPr lang="zh-CN" altLang="en-US" sz="800" dirty="0">
                  <a:solidFill>
                    <a:schemeClr val="bg1"/>
                  </a:solidFill>
                </a:rPr>
                <a:t>等财会相关分析软件</a:t>
              </a:r>
              <a:endParaRPr lang="en-US" altLang="zh-CN" sz="800" dirty="0">
                <a:solidFill>
                  <a:schemeClr val="bg1"/>
                </a:solidFill>
              </a:endParaRPr>
            </a:p>
            <a:p>
              <a:pPr defTabSz="1219017">
                <a:lnSpc>
                  <a:spcPct val="150000"/>
                </a:lnSpc>
                <a:spcBef>
                  <a:spcPct val="20000"/>
                </a:spcBef>
              </a:pPr>
              <a:r>
                <a:rPr lang="zh-CN" altLang="en-US" sz="800" dirty="0">
                  <a:solidFill>
                    <a:schemeClr val="bg1"/>
                  </a:solidFill>
                </a:rPr>
                <a:t>曾获</a:t>
              </a:r>
              <a:r>
                <a:rPr lang="en-US" altLang="zh-CN" sz="800" dirty="0">
                  <a:solidFill>
                    <a:schemeClr val="bg1"/>
                  </a:solidFill>
                </a:rPr>
                <a:t>pwc</a:t>
              </a:r>
              <a:r>
                <a:rPr lang="zh-CN" altLang="zh-CN" sz="800" dirty="0">
                  <a:solidFill>
                    <a:schemeClr val="bg1"/>
                  </a:solidFill>
                </a:rPr>
                <a:t>企业创新</a:t>
              </a:r>
              <a:r>
                <a:rPr lang="en-US" altLang="zh-CN" sz="800" dirty="0">
                  <a:solidFill>
                    <a:schemeClr val="bg1"/>
                  </a:solidFill>
                </a:rPr>
                <a:t>CSR</a:t>
              </a:r>
              <a:r>
                <a:rPr lang="zh-CN" altLang="zh-CN" sz="800" dirty="0">
                  <a:solidFill>
                    <a:schemeClr val="bg1"/>
                  </a:solidFill>
                </a:rPr>
                <a:t>全国</a:t>
              </a:r>
              <a:r>
                <a:rPr lang="en-US" altLang="zh-CN" sz="800" dirty="0">
                  <a:solidFill>
                    <a:schemeClr val="bg1"/>
                  </a:solidFill>
                </a:rPr>
                <a:t>16</a:t>
              </a:r>
              <a:r>
                <a:rPr lang="zh-CN" altLang="zh-CN" sz="800" dirty="0">
                  <a:solidFill>
                    <a:schemeClr val="bg1"/>
                  </a:solidFill>
                </a:rPr>
                <a:t>强；西浦商学院商业数据分析大赛二等奖</a:t>
              </a:r>
              <a:endParaRPr lang="en-US" altLang="zh-CN" sz="800" dirty="0">
                <a:solidFill>
                  <a:schemeClr val="bg1"/>
                </a:solidFill>
              </a:endParaRPr>
            </a:p>
            <a:p>
              <a:pPr defTabSz="1219017">
                <a:lnSpc>
                  <a:spcPct val="150000"/>
                </a:lnSpc>
                <a:spcBef>
                  <a:spcPct val="20000"/>
                </a:spcBef>
              </a:pPr>
              <a:r>
                <a:rPr lang="zh-CN" altLang="en-US" sz="800" dirty="0">
                  <a:solidFill>
                    <a:schemeClr val="bg1"/>
                  </a:solidFill>
                </a:rPr>
                <a:t>参与并完成</a:t>
              </a:r>
              <a:r>
                <a:rPr lang="en-US" altLang="zh-CN" sz="800" dirty="0">
                  <a:solidFill>
                    <a:schemeClr val="bg1"/>
                  </a:solidFill>
                </a:rPr>
                <a:t>BDO</a:t>
              </a:r>
              <a:r>
                <a:rPr lang="zh-CN" altLang="zh-CN" sz="800" dirty="0">
                  <a:solidFill>
                    <a:schemeClr val="bg1"/>
                  </a:solidFill>
                </a:rPr>
                <a:t>审计的</a:t>
              </a:r>
              <a:r>
                <a:rPr lang="en-US" altLang="zh-CN" sz="800" dirty="0">
                  <a:solidFill>
                    <a:schemeClr val="bg1"/>
                  </a:solidFill>
                </a:rPr>
                <a:t>IPO</a:t>
              </a:r>
              <a:r>
                <a:rPr lang="zh-CN" altLang="zh-CN" sz="800" dirty="0">
                  <a:solidFill>
                    <a:schemeClr val="bg1"/>
                  </a:solidFill>
                </a:rPr>
                <a:t>项目</a:t>
              </a:r>
              <a:endParaRPr lang="en-US" altLang="zh-CN" sz="800" dirty="0">
                <a:solidFill>
                  <a:schemeClr val="bg1"/>
                </a:solidFill>
              </a:endParaRPr>
            </a:p>
            <a:p>
              <a:pPr defTabSz="1219017">
                <a:lnSpc>
                  <a:spcPct val="150000"/>
                </a:lnSpc>
                <a:spcBef>
                  <a:spcPct val="20000"/>
                </a:spcBef>
              </a:pPr>
              <a:r>
                <a:rPr lang="zh-CN" altLang="en-US" sz="800" dirty="0">
                  <a:solidFill>
                    <a:schemeClr val="bg1"/>
                  </a:solidFill>
                </a:rPr>
                <a:t>成员</a:t>
              </a:r>
              <a:r>
                <a:rPr lang="zh-CN" altLang="zh-CN" sz="800" dirty="0">
                  <a:solidFill>
                    <a:schemeClr val="bg1"/>
                  </a:solidFill>
                </a:rPr>
                <a:t>帝国理工</a:t>
              </a:r>
              <a:r>
                <a:rPr lang="en-US" altLang="zh-CN" sz="800" dirty="0">
                  <a:solidFill>
                    <a:schemeClr val="bg1"/>
                  </a:solidFill>
                </a:rPr>
                <a:t> </a:t>
              </a:r>
              <a:r>
                <a:rPr lang="zh-CN" altLang="zh-CN" sz="800" dirty="0">
                  <a:solidFill>
                    <a:schemeClr val="bg1"/>
                  </a:solidFill>
                </a:rPr>
                <a:t>金融与会计</a:t>
              </a:r>
              <a:r>
                <a:rPr lang="zh-CN" altLang="en-US" sz="800" dirty="0">
                  <a:solidFill>
                    <a:schemeClr val="bg1"/>
                  </a:solidFill>
                </a:rPr>
                <a:t>专业录取</a:t>
              </a:r>
              <a:endParaRPr lang="en-US" altLang="zh-CN" sz="800" dirty="0">
                <a:solidFill>
                  <a:schemeClr val="bg1"/>
                </a:solidFill>
              </a:endParaRPr>
            </a:p>
            <a:p>
              <a:pPr defTabSz="1219017">
                <a:lnSpc>
                  <a:spcPct val="150000"/>
                </a:lnSpc>
                <a:spcBef>
                  <a:spcPct val="20000"/>
                </a:spcBef>
              </a:pPr>
              <a:endParaRPr lang="en-US" altLang="zh-CN" sz="800" dirty="0"/>
            </a:p>
          </p:txBody>
        </p:sp>
      </p:grpSp>
      <p:sp>
        <p:nvSpPr>
          <p:cNvPr id="3" name="矩形 2">
            <a:extLst>
              <a:ext uri="{FF2B5EF4-FFF2-40B4-BE49-F238E27FC236}">
                <a16:creationId xmlns:a16="http://schemas.microsoft.com/office/drawing/2014/main" id="{A17BCC75-5EA4-7E4A-97DA-F8C9815261A2}"/>
              </a:ext>
            </a:extLst>
          </p:cNvPr>
          <p:cNvSpPr/>
          <p:nvPr/>
        </p:nvSpPr>
        <p:spPr>
          <a:xfrm>
            <a:off x="8044425" y="1727936"/>
            <a:ext cx="2095445" cy="369332"/>
          </a:xfrm>
          <a:prstGeom prst="rect">
            <a:avLst/>
          </a:prstGeom>
        </p:spPr>
        <p:txBody>
          <a:bodyPr wrap="none">
            <a:spAutoFit/>
          </a:bodyPr>
          <a:lstStyle/>
          <a:p>
            <a:r>
              <a:rPr lang="en-US" altLang="zh-CN" dirty="0">
                <a:sym typeface="+mn-lt"/>
              </a:rPr>
              <a:t> </a:t>
            </a:r>
            <a:r>
              <a:rPr lang="zh-CN" altLang="en-US" sz="800" dirty="0">
                <a:solidFill>
                  <a:schemeClr val="bg2">
                    <a:lumMod val="25000"/>
                  </a:schemeClr>
                </a:solidFill>
                <a:sym typeface="+mn-lt"/>
              </a:rPr>
              <a:t>致力于成立一家具有科技创新能力的公司</a:t>
            </a:r>
            <a:endParaRPr lang="zh-TW" altLang="en-US" dirty="0">
              <a:solidFill>
                <a:schemeClr val="bg2">
                  <a:lumMod val="25000"/>
                </a:schemeClr>
              </a:solidFill>
            </a:endParaRPr>
          </a:p>
        </p:txBody>
      </p:sp>
      <p:sp>
        <p:nvSpPr>
          <p:cNvPr id="4" name="矩形 3">
            <a:extLst>
              <a:ext uri="{FF2B5EF4-FFF2-40B4-BE49-F238E27FC236}">
                <a16:creationId xmlns:a16="http://schemas.microsoft.com/office/drawing/2014/main" id="{D954C6C1-F528-1647-8BA7-E0BAD18693FF}"/>
              </a:ext>
            </a:extLst>
          </p:cNvPr>
          <p:cNvSpPr/>
          <p:nvPr/>
        </p:nvSpPr>
        <p:spPr>
          <a:xfrm>
            <a:off x="3223748" y="1822332"/>
            <a:ext cx="1342034" cy="215444"/>
          </a:xfrm>
          <a:prstGeom prst="rect">
            <a:avLst/>
          </a:prstGeom>
        </p:spPr>
        <p:txBody>
          <a:bodyPr wrap="none">
            <a:spAutoFit/>
          </a:bodyPr>
          <a:lstStyle/>
          <a:p>
            <a:r>
              <a:rPr lang="zh-CN" altLang="en-US" sz="800" dirty="0">
                <a:solidFill>
                  <a:schemeClr val="bg2">
                    <a:lumMod val="25000"/>
                  </a:schemeClr>
                </a:solidFill>
                <a:sym typeface="+mn-lt"/>
              </a:rPr>
              <a:t>优秀的连续创业者 领导者</a:t>
            </a:r>
            <a:endParaRPr lang="zh-TW" altLang="en-US" sz="800" dirty="0">
              <a:solidFill>
                <a:schemeClr val="bg2">
                  <a:lumMod val="25000"/>
                </a:schemeClr>
              </a:solidFill>
            </a:endParaRPr>
          </a:p>
        </p:txBody>
      </p:sp>
    </p:spTree>
    <p:extLst>
      <p:ext uri="{BB962C8B-B14F-4D97-AF65-F5344CB8AC3E}">
        <p14:creationId xmlns:p14="http://schemas.microsoft.com/office/powerpoint/2010/main" val="4160160548"/>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2500"/>
                                  </p:stCondLst>
                                  <p:iterate type="lt">
                                    <p:tmPct val="10000"/>
                                  </p:iterate>
                                  <p:childTnLst>
                                    <p:set>
                                      <p:cBhvr>
                                        <p:cTn id="6" dur="1" fill="hold">
                                          <p:stCondLst>
                                            <p:cond delay="0"/>
                                          </p:stCondLst>
                                        </p:cTn>
                                        <p:tgtEl>
                                          <p:spTgt spid="1048856"/>
                                        </p:tgtEl>
                                        <p:attrNameLst>
                                          <p:attrName>style.visibility</p:attrName>
                                        </p:attrNameLst>
                                      </p:cBhvr>
                                      <p:to>
                                        <p:strVal val="visible"/>
                                      </p:to>
                                    </p:set>
                                    <p:anim calcmode="lin" valueType="num">
                                      <p:cBhvr additive="base">
                                        <p:cTn id="7" dur="1000"/>
                                        <p:tgtEl>
                                          <p:spTgt spid="1048856"/>
                                        </p:tgtEl>
                                        <p:attrNameLst>
                                          <p:attrName>ppt_x</p:attrName>
                                        </p:attrNameLst>
                                      </p:cBhvr>
                                      <p:tavLst>
                                        <p:tav tm="0">
                                          <p:val>
                                            <p:strVal val="#ppt_x-#ppt_w*1.125000"/>
                                          </p:val>
                                        </p:tav>
                                        <p:tav tm="100000">
                                          <p:val>
                                            <p:strVal val="#ppt_x"/>
                                          </p:val>
                                        </p:tav>
                                      </p:tavLst>
                                    </p:anim>
                                    <p:animEffect transition="in" filter="wipe(right)">
                                      <p:cBhvr>
                                        <p:cTn id="8" dur="1000"/>
                                        <p:tgtEl>
                                          <p:spTgt spid="1048856"/>
                                        </p:tgtEl>
                                      </p:cBhvr>
                                    </p:animEffect>
                                  </p:childTnLst>
                                </p:cTn>
                              </p:par>
                              <p:par>
                                <p:cTn id="9" presetID="12" presetClass="entr" presetSubtype="8" fill="hold" grpId="0" nodeType="withEffect">
                                  <p:stCondLst>
                                    <p:cond delay="4000"/>
                                  </p:stCondLst>
                                  <p:iterate type="lt">
                                    <p:tmPct val="10000"/>
                                  </p:iterate>
                                  <p:childTnLst>
                                    <p:set>
                                      <p:cBhvr>
                                        <p:cTn id="10" dur="1" fill="hold">
                                          <p:stCondLst>
                                            <p:cond delay="0"/>
                                          </p:stCondLst>
                                        </p:cTn>
                                        <p:tgtEl>
                                          <p:spTgt spid="1048857"/>
                                        </p:tgtEl>
                                        <p:attrNameLst>
                                          <p:attrName>style.visibility</p:attrName>
                                        </p:attrNameLst>
                                      </p:cBhvr>
                                      <p:to>
                                        <p:strVal val="visible"/>
                                      </p:to>
                                    </p:set>
                                    <p:anim calcmode="lin" valueType="num">
                                      <p:cBhvr additive="base">
                                        <p:cTn id="11" dur="1000"/>
                                        <p:tgtEl>
                                          <p:spTgt spid="1048857"/>
                                        </p:tgtEl>
                                        <p:attrNameLst>
                                          <p:attrName>ppt_x</p:attrName>
                                        </p:attrNameLst>
                                      </p:cBhvr>
                                      <p:tavLst>
                                        <p:tav tm="0">
                                          <p:val>
                                            <p:strVal val="#ppt_x-#ppt_w*1.125000"/>
                                          </p:val>
                                        </p:tav>
                                        <p:tav tm="100000">
                                          <p:val>
                                            <p:strVal val="#ppt_x"/>
                                          </p:val>
                                        </p:tav>
                                      </p:tavLst>
                                    </p:anim>
                                    <p:animEffect transition="in" filter="wipe(right)">
                                      <p:cBhvr>
                                        <p:cTn id="12" dur="1000"/>
                                        <p:tgtEl>
                                          <p:spTgt spid="1048857"/>
                                        </p:tgtEl>
                                      </p:cBhvr>
                                    </p:animEffect>
                                  </p:childTnLst>
                                </p:cTn>
                              </p:par>
                              <p:par>
                                <p:cTn id="13" presetID="12" presetClass="entr" presetSubtype="8" fill="hold" grpId="0" nodeType="withEffect">
                                  <p:stCondLst>
                                    <p:cond delay="5500"/>
                                  </p:stCondLst>
                                  <p:iterate type="lt">
                                    <p:tmPct val="10000"/>
                                  </p:iterate>
                                  <p:childTnLst>
                                    <p:set>
                                      <p:cBhvr>
                                        <p:cTn id="14" dur="1" fill="hold">
                                          <p:stCondLst>
                                            <p:cond delay="0"/>
                                          </p:stCondLst>
                                        </p:cTn>
                                        <p:tgtEl>
                                          <p:spTgt spid="1048858"/>
                                        </p:tgtEl>
                                        <p:attrNameLst>
                                          <p:attrName>style.visibility</p:attrName>
                                        </p:attrNameLst>
                                      </p:cBhvr>
                                      <p:to>
                                        <p:strVal val="visible"/>
                                      </p:to>
                                    </p:set>
                                    <p:anim calcmode="lin" valueType="num">
                                      <p:cBhvr additive="base">
                                        <p:cTn id="15" dur="1000"/>
                                        <p:tgtEl>
                                          <p:spTgt spid="1048858"/>
                                        </p:tgtEl>
                                        <p:attrNameLst>
                                          <p:attrName>ppt_x</p:attrName>
                                        </p:attrNameLst>
                                      </p:cBhvr>
                                      <p:tavLst>
                                        <p:tav tm="0">
                                          <p:val>
                                            <p:strVal val="#ppt_x-#ppt_w*1.125000"/>
                                          </p:val>
                                        </p:tav>
                                        <p:tav tm="100000">
                                          <p:val>
                                            <p:strVal val="#ppt_x"/>
                                          </p:val>
                                        </p:tav>
                                      </p:tavLst>
                                    </p:anim>
                                    <p:animEffect transition="in" filter="wipe(right)">
                                      <p:cBhvr>
                                        <p:cTn id="16" dur="1000"/>
                                        <p:tgtEl>
                                          <p:spTgt spid="1048858"/>
                                        </p:tgtEl>
                                      </p:cBhvr>
                                    </p:animEffect>
                                  </p:childTnLst>
                                </p:cTn>
                              </p:par>
                              <p:par>
                                <p:cTn id="17" presetID="12" presetClass="entr" presetSubtype="8" fill="hold" grpId="0" nodeType="withEffect">
                                  <p:stCondLst>
                                    <p:cond delay="2500"/>
                                  </p:stCondLst>
                                  <p:iterate type="lt">
                                    <p:tmPct val="10000"/>
                                  </p:iterate>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1000"/>
                                        <p:tgtEl>
                                          <p:spTgt spid="36"/>
                                        </p:tgtEl>
                                        <p:attrNameLst>
                                          <p:attrName>ppt_x</p:attrName>
                                        </p:attrNameLst>
                                      </p:cBhvr>
                                      <p:tavLst>
                                        <p:tav tm="0">
                                          <p:val>
                                            <p:strVal val="#ppt_x-#ppt_w*1.125000"/>
                                          </p:val>
                                        </p:tav>
                                        <p:tav tm="100000">
                                          <p:val>
                                            <p:strVal val="#ppt_x"/>
                                          </p:val>
                                        </p:tav>
                                      </p:tavLst>
                                    </p:anim>
                                    <p:animEffect transition="in" filter="wipe(right)">
                                      <p:cBhvr>
                                        <p:cTn id="20" dur="1000"/>
                                        <p:tgtEl>
                                          <p:spTgt spid="36"/>
                                        </p:tgtEl>
                                      </p:cBhvr>
                                    </p:animEffect>
                                  </p:childTnLst>
                                </p:cTn>
                              </p:par>
                              <p:par>
                                <p:cTn id="21" presetID="12" presetClass="entr" presetSubtype="8" fill="hold" grpId="0" nodeType="withEffect">
                                  <p:stCondLst>
                                    <p:cond delay="2500"/>
                                  </p:stCondLst>
                                  <p:iterate type="lt">
                                    <p:tmPct val="10000"/>
                                  </p:iterate>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1000"/>
                                        <p:tgtEl>
                                          <p:spTgt spid="37"/>
                                        </p:tgtEl>
                                        <p:attrNameLst>
                                          <p:attrName>ppt_x</p:attrName>
                                        </p:attrNameLst>
                                      </p:cBhvr>
                                      <p:tavLst>
                                        <p:tav tm="0">
                                          <p:val>
                                            <p:strVal val="#ppt_x-#ppt_w*1.125000"/>
                                          </p:val>
                                        </p:tav>
                                        <p:tav tm="100000">
                                          <p:val>
                                            <p:strVal val="#ppt_x"/>
                                          </p:val>
                                        </p:tav>
                                      </p:tavLst>
                                    </p:anim>
                                    <p:animEffect transition="in" filter="wipe(right)">
                                      <p:cBhvr>
                                        <p:cTn id="24" dur="1000"/>
                                        <p:tgtEl>
                                          <p:spTgt spid="37"/>
                                        </p:tgtEl>
                                      </p:cBhvr>
                                    </p:animEffect>
                                  </p:childTnLst>
                                </p:cTn>
                              </p:par>
                              <p:par>
                                <p:cTn id="25" presetID="12" presetClass="entr" presetSubtype="8" fill="hold" grpId="0" nodeType="withEffect">
                                  <p:stCondLst>
                                    <p:cond delay="2500"/>
                                  </p:stCondLst>
                                  <p:iterate type="lt">
                                    <p:tmPct val="10000"/>
                                  </p:iterate>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1000"/>
                                        <p:tgtEl>
                                          <p:spTgt spid="47"/>
                                        </p:tgtEl>
                                        <p:attrNameLst>
                                          <p:attrName>ppt_x</p:attrName>
                                        </p:attrNameLst>
                                      </p:cBhvr>
                                      <p:tavLst>
                                        <p:tav tm="0">
                                          <p:val>
                                            <p:strVal val="#ppt_x-#ppt_w*1.125000"/>
                                          </p:val>
                                        </p:tav>
                                        <p:tav tm="100000">
                                          <p:val>
                                            <p:strVal val="#ppt_x"/>
                                          </p:val>
                                        </p:tav>
                                      </p:tavLst>
                                    </p:anim>
                                    <p:animEffect transition="in" filter="wipe(right)">
                                      <p:cBhvr>
                                        <p:cTn id="28" dur="1000"/>
                                        <p:tgtEl>
                                          <p:spTgt spid="47"/>
                                        </p:tgtEl>
                                      </p:cBhvr>
                                    </p:animEffect>
                                  </p:childTnLst>
                                </p:cTn>
                              </p:par>
                              <p:par>
                                <p:cTn id="29" presetID="12" presetClass="entr" presetSubtype="8" fill="hold" grpId="0" nodeType="withEffect">
                                  <p:stCondLst>
                                    <p:cond delay="4000"/>
                                  </p:stCondLst>
                                  <p:iterate type="lt">
                                    <p:tmPct val="10000"/>
                                  </p:iterate>
                                  <p:childTnLst>
                                    <p:set>
                                      <p:cBhvr>
                                        <p:cTn id="30" dur="1" fill="hold">
                                          <p:stCondLst>
                                            <p:cond delay="0"/>
                                          </p:stCondLst>
                                        </p:cTn>
                                        <p:tgtEl>
                                          <p:spTgt spid="48"/>
                                        </p:tgtEl>
                                        <p:attrNameLst>
                                          <p:attrName>style.visibility</p:attrName>
                                        </p:attrNameLst>
                                      </p:cBhvr>
                                      <p:to>
                                        <p:strVal val="visible"/>
                                      </p:to>
                                    </p:set>
                                    <p:anim calcmode="lin" valueType="num">
                                      <p:cBhvr additive="base">
                                        <p:cTn id="31" dur="1000"/>
                                        <p:tgtEl>
                                          <p:spTgt spid="48"/>
                                        </p:tgtEl>
                                        <p:attrNameLst>
                                          <p:attrName>ppt_x</p:attrName>
                                        </p:attrNameLst>
                                      </p:cBhvr>
                                      <p:tavLst>
                                        <p:tav tm="0">
                                          <p:val>
                                            <p:strVal val="#ppt_x-#ppt_w*1.125000"/>
                                          </p:val>
                                        </p:tav>
                                        <p:tav tm="100000">
                                          <p:val>
                                            <p:strVal val="#ppt_x"/>
                                          </p:val>
                                        </p:tav>
                                      </p:tavLst>
                                    </p:anim>
                                    <p:animEffect transition="in" filter="wipe(right)">
                                      <p:cBhvr>
                                        <p:cTn id="32" dur="1000"/>
                                        <p:tgtEl>
                                          <p:spTgt spid="48"/>
                                        </p:tgtEl>
                                      </p:cBhvr>
                                    </p:animEffect>
                                  </p:childTnLst>
                                </p:cTn>
                              </p:par>
                              <p:par>
                                <p:cTn id="33" presetID="12" presetClass="entr" presetSubtype="8" fill="hold" grpId="0" nodeType="withEffect">
                                  <p:stCondLst>
                                    <p:cond delay="5500"/>
                                  </p:stCondLst>
                                  <p:iterate type="lt">
                                    <p:tmPct val="10000"/>
                                  </p:iterate>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1000"/>
                                        <p:tgtEl>
                                          <p:spTgt spid="49"/>
                                        </p:tgtEl>
                                        <p:attrNameLst>
                                          <p:attrName>ppt_x</p:attrName>
                                        </p:attrNameLst>
                                      </p:cBhvr>
                                      <p:tavLst>
                                        <p:tav tm="0">
                                          <p:val>
                                            <p:strVal val="#ppt_x-#ppt_w*1.125000"/>
                                          </p:val>
                                        </p:tav>
                                        <p:tav tm="100000">
                                          <p:val>
                                            <p:strVal val="#ppt_x"/>
                                          </p:val>
                                        </p:tav>
                                      </p:tavLst>
                                    </p:anim>
                                    <p:animEffect transition="in" filter="wipe(right)">
                                      <p:cBhvr>
                                        <p:cTn id="36"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56" grpId="0"/>
      <p:bldP spid="1048857" grpId="0"/>
      <p:bldP spid="1048858" grpId="0"/>
      <p:bldP spid="36" grpId="0"/>
      <p:bldP spid="37" grpId="0"/>
      <p:bldP spid="47" grpId="0"/>
      <p:bldP spid="48" grpId="0"/>
      <p:bldP spid="4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7" name="矩形 14"/>
          <p:cNvSpPr/>
          <p:nvPr/>
        </p:nvSpPr>
        <p:spPr>
          <a:xfrm>
            <a:off x="337137" y="789521"/>
            <a:ext cx="2030817" cy="230832"/>
          </a:xfrm>
          <a:prstGeom prst="rect">
            <a:avLst/>
          </a:prstGeom>
        </p:spPr>
        <p:txBody>
          <a:bodyPr wrap="square">
            <a:spAutoFit/>
          </a:bodyPr>
          <a:lstStyle/>
          <a:p>
            <a:r>
              <a:rPr lang="en-US" altLang="zh-CN" sz="900" dirty="0">
                <a:solidFill>
                  <a:schemeClr val="tx1">
                    <a:lumMod val="50000"/>
                    <a:lumOff val="50000"/>
                  </a:schemeClr>
                </a:solidFill>
                <a:cs typeface="+mn-ea"/>
                <a:sym typeface="+mn-lt"/>
              </a:rPr>
              <a:t>Meet Our Team Members</a:t>
            </a:r>
          </a:p>
        </p:txBody>
      </p:sp>
      <p:sp>
        <p:nvSpPr>
          <p:cNvPr id="1048658" name="文本框 15"/>
          <p:cNvSpPr txBox="1"/>
          <p:nvPr/>
        </p:nvSpPr>
        <p:spPr>
          <a:xfrm>
            <a:off x="337137" y="341066"/>
            <a:ext cx="5096448" cy="830740"/>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a:lnSpc>
                <a:spcPct val="100000"/>
              </a:lnSpc>
            </a:pPr>
            <a:r>
              <a:rPr lang="zh-CN" altLang="en-US" sz="2399" b="1" dirty="0">
                <a:solidFill>
                  <a:schemeClr val="tx1">
                    <a:lumMod val="65000"/>
                    <a:lumOff val="35000"/>
                  </a:schemeClr>
                </a:solidFill>
                <a:latin typeface="+mn-lt"/>
                <a:ea typeface="+mn-ea"/>
                <a:cs typeface="+mn-ea"/>
                <a:sym typeface="+mn-lt"/>
              </a:rPr>
              <a:t>团队成员介绍</a:t>
            </a:r>
            <a:r>
              <a:rPr lang="en-US" altLang="zh-CN" sz="2399" b="1" dirty="0">
                <a:solidFill>
                  <a:schemeClr val="tx1">
                    <a:lumMod val="65000"/>
                    <a:lumOff val="35000"/>
                  </a:schemeClr>
                </a:solidFill>
                <a:latin typeface="+mn-lt"/>
                <a:ea typeface="+mn-ea"/>
                <a:cs typeface="+mn-ea"/>
                <a:sym typeface="+mn-lt"/>
              </a:rPr>
              <a:t>-</a:t>
            </a:r>
            <a:r>
              <a:rPr lang="zh-TW" altLang="en-US" sz="2399" b="1" dirty="0">
                <a:solidFill>
                  <a:schemeClr val="tx1">
                    <a:lumMod val="65000"/>
                    <a:lumOff val="35000"/>
                  </a:schemeClr>
                </a:solidFill>
                <a:latin typeface="+mn-lt"/>
                <a:ea typeface="+mn-ea"/>
                <a:cs typeface="+mn-ea"/>
                <a:sym typeface="+mn-lt"/>
              </a:rPr>
              <a:t> </a:t>
            </a:r>
            <a:r>
              <a:rPr lang="zh-CN" altLang="en-US" sz="2399" b="1" dirty="0">
                <a:solidFill>
                  <a:schemeClr val="tx1">
                    <a:lumMod val="65000"/>
                    <a:lumOff val="35000"/>
                  </a:schemeClr>
                </a:solidFill>
                <a:latin typeface="+mn-lt"/>
                <a:ea typeface="+mn-ea"/>
                <a:cs typeface="+mn-ea"/>
                <a:sym typeface="+mn-lt"/>
              </a:rPr>
              <a:t>技术组</a:t>
            </a:r>
            <a:r>
              <a:rPr lang="en-US" altLang="zh-CN" sz="2399" b="1" dirty="0">
                <a:solidFill>
                  <a:schemeClr val="tx1">
                    <a:lumMod val="65000"/>
                    <a:lumOff val="35000"/>
                  </a:schemeClr>
                </a:solidFill>
                <a:latin typeface="+mn-lt"/>
                <a:ea typeface="+mn-ea"/>
                <a:cs typeface="+mn-ea"/>
                <a:sym typeface="+mn-lt"/>
              </a:rPr>
              <a:t> </a:t>
            </a:r>
            <a:r>
              <a:rPr lang="en-US" altLang="zh-CN" sz="1800" dirty="0">
                <a:solidFill>
                  <a:schemeClr val="tx1">
                    <a:lumMod val="65000"/>
                    <a:lumOff val="35000"/>
                  </a:schemeClr>
                </a:solidFill>
                <a:latin typeface="+mn-lt"/>
                <a:ea typeface="+mn-ea"/>
                <a:cs typeface="+mn-ea"/>
                <a:sym typeface="+mn-lt"/>
              </a:rPr>
              <a:t>-</a:t>
            </a:r>
            <a:r>
              <a:rPr lang="zh-TW" altLang="en-US" sz="1800" dirty="0">
                <a:solidFill>
                  <a:schemeClr val="tx1">
                    <a:lumMod val="65000"/>
                    <a:lumOff val="35000"/>
                  </a:schemeClr>
                </a:solidFill>
                <a:latin typeface="+mn-lt"/>
                <a:ea typeface="+mn-ea"/>
                <a:cs typeface="+mn-ea"/>
              </a:rPr>
              <a:t>创业团队</a:t>
            </a:r>
            <a:endParaRPr lang="zh-TW" altLang="en-US" sz="2399" dirty="0">
              <a:solidFill>
                <a:schemeClr val="tx1">
                  <a:lumMod val="65000"/>
                  <a:lumOff val="35000"/>
                </a:schemeClr>
              </a:solidFill>
              <a:latin typeface="+mn-lt"/>
              <a:ea typeface="+mn-ea"/>
              <a:cs typeface="+mn-ea"/>
            </a:endParaRPr>
          </a:p>
          <a:p>
            <a:pPr algn="l">
              <a:lnSpc>
                <a:spcPct val="100000"/>
              </a:lnSpc>
            </a:pPr>
            <a:endParaRPr lang="zh-CN" altLang="en-US" sz="2399" b="1" dirty="0">
              <a:solidFill>
                <a:schemeClr val="tx1">
                  <a:lumMod val="65000"/>
                  <a:lumOff val="35000"/>
                </a:schemeClr>
              </a:solidFill>
              <a:latin typeface="+mn-lt"/>
              <a:ea typeface="+mn-ea"/>
              <a:cs typeface="+mn-ea"/>
              <a:sym typeface="+mn-lt"/>
            </a:endParaRPr>
          </a:p>
        </p:txBody>
      </p:sp>
      <p:sp>
        <p:nvSpPr>
          <p:cNvPr id="1048659" name="Text Placeholder 33"/>
          <p:cNvSpPr txBox="1"/>
          <p:nvPr/>
        </p:nvSpPr>
        <p:spPr>
          <a:xfrm>
            <a:off x="940459" y="4419598"/>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t>滕德群</a:t>
            </a:r>
            <a:endParaRPr lang="en-AU" sz="1800" dirty="0">
              <a:latin typeface="+mn-lt"/>
              <a:ea typeface="+mn-ea"/>
              <a:cs typeface="+mn-ea"/>
              <a:sym typeface="+mn-lt"/>
            </a:endParaRPr>
          </a:p>
        </p:txBody>
      </p:sp>
      <p:sp>
        <p:nvSpPr>
          <p:cNvPr id="1048661" name="TextBox 20"/>
          <p:cNvSpPr txBox="1"/>
          <p:nvPr/>
        </p:nvSpPr>
        <p:spPr>
          <a:xfrm>
            <a:off x="1051100" y="4746475"/>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cs typeface="+mn-ea"/>
                <a:sym typeface="+mn-lt"/>
              </a:rPr>
              <a:t>技术组负责人</a:t>
            </a:r>
            <a:endParaRPr lang="en-US" altLang="zh-CN" sz="900" dirty="0">
              <a:solidFill>
                <a:srgbClr val="54578E"/>
              </a:solidFill>
              <a:cs typeface="+mn-ea"/>
              <a:sym typeface="+mn-lt"/>
            </a:endParaRPr>
          </a:p>
        </p:txBody>
      </p:sp>
      <p:cxnSp>
        <p:nvCxnSpPr>
          <p:cNvPr id="3145731" name="直接连接符 19"/>
          <p:cNvCxnSpPr>
            <a:cxnSpLocks/>
          </p:cNvCxnSpPr>
          <p:nvPr/>
        </p:nvCxnSpPr>
        <p:spPr>
          <a:xfrm>
            <a:off x="959576" y="4927355"/>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2" name="直接连接符 20"/>
          <p:cNvCxnSpPr>
            <a:cxnSpLocks/>
          </p:cNvCxnSpPr>
          <p:nvPr/>
        </p:nvCxnSpPr>
        <p:spPr>
          <a:xfrm>
            <a:off x="2181922" y="4927355"/>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2" name="Text Placeholder 33"/>
          <p:cNvSpPr txBox="1"/>
          <p:nvPr/>
        </p:nvSpPr>
        <p:spPr>
          <a:xfrm>
            <a:off x="3181211" y="4419600"/>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t>张佳</a:t>
            </a:r>
            <a:endParaRPr lang="en-AU" sz="1800" dirty="0">
              <a:latin typeface="+mn-lt"/>
              <a:ea typeface="+mn-ea"/>
              <a:cs typeface="+mn-ea"/>
              <a:sym typeface="+mn-lt"/>
            </a:endParaRPr>
          </a:p>
        </p:txBody>
      </p:sp>
      <p:sp>
        <p:nvSpPr>
          <p:cNvPr id="1048664" name="TextBox 20"/>
          <p:cNvSpPr txBox="1"/>
          <p:nvPr/>
        </p:nvSpPr>
        <p:spPr>
          <a:xfrm>
            <a:off x="3275609" y="4746475"/>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cs typeface="+mn-ea"/>
                <a:sym typeface="+mn-lt"/>
              </a:rPr>
              <a:t>产品组</a:t>
            </a:r>
            <a:endParaRPr lang="en-US" altLang="zh-CN" sz="1000" dirty="0">
              <a:solidFill>
                <a:srgbClr val="54578E"/>
              </a:solidFill>
              <a:cs typeface="+mn-ea"/>
              <a:sym typeface="+mn-lt"/>
            </a:endParaRPr>
          </a:p>
        </p:txBody>
      </p:sp>
      <p:cxnSp>
        <p:nvCxnSpPr>
          <p:cNvPr id="3145733" name="直接连接符 24"/>
          <p:cNvCxnSpPr>
            <a:cxnSpLocks/>
          </p:cNvCxnSpPr>
          <p:nvPr/>
        </p:nvCxnSpPr>
        <p:spPr>
          <a:xfrm>
            <a:off x="3288263" y="4927355"/>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4" name="直接连接符 25"/>
          <p:cNvCxnSpPr>
            <a:cxnSpLocks/>
          </p:cNvCxnSpPr>
          <p:nvPr/>
        </p:nvCxnSpPr>
        <p:spPr>
          <a:xfrm>
            <a:off x="4288253" y="4927355"/>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5" name="Text Placeholder 33"/>
          <p:cNvSpPr txBox="1"/>
          <p:nvPr/>
        </p:nvSpPr>
        <p:spPr>
          <a:xfrm>
            <a:off x="5326533" y="4419600"/>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t>刘俊成</a:t>
            </a:r>
            <a:endParaRPr lang="en-AU" sz="1800" dirty="0">
              <a:latin typeface="+mn-lt"/>
              <a:ea typeface="+mn-ea"/>
              <a:cs typeface="+mn-ea"/>
              <a:sym typeface="+mn-lt"/>
            </a:endParaRPr>
          </a:p>
        </p:txBody>
      </p:sp>
      <p:sp>
        <p:nvSpPr>
          <p:cNvPr id="1048667" name="TextBox 20"/>
          <p:cNvSpPr txBox="1"/>
          <p:nvPr/>
        </p:nvSpPr>
        <p:spPr>
          <a:xfrm>
            <a:off x="5409657" y="4740720"/>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cs typeface="+mn-ea"/>
                <a:sym typeface="+mn-lt"/>
              </a:rPr>
              <a:t>前端组</a:t>
            </a:r>
            <a:endParaRPr lang="en-US" altLang="zh-CN" sz="1000" dirty="0">
              <a:solidFill>
                <a:srgbClr val="54578E"/>
              </a:solidFill>
              <a:cs typeface="+mn-ea"/>
              <a:sym typeface="+mn-lt"/>
            </a:endParaRPr>
          </a:p>
        </p:txBody>
      </p:sp>
      <p:cxnSp>
        <p:nvCxnSpPr>
          <p:cNvPr id="3145735" name="直接连接符 29"/>
          <p:cNvCxnSpPr>
            <a:cxnSpLocks/>
          </p:cNvCxnSpPr>
          <p:nvPr/>
        </p:nvCxnSpPr>
        <p:spPr>
          <a:xfrm>
            <a:off x="5433585" y="4927355"/>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6" name="直接连接符 30"/>
          <p:cNvCxnSpPr>
            <a:cxnSpLocks/>
          </p:cNvCxnSpPr>
          <p:nvPr/>
        </p:nvCxnSpPr>
        <p:spPr>
          <a:xfrm>
            <a:off x="6433575" y="4927355"/>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8" name="Text Placeholder 33"/>
          <p:cNvSpPr txBox="1"/>
          <p:nvPr/>
        </p:nvSpPr>
        <p:spPr>
          <a:xfrm>
            <a:off x="7399274" y="4419599"/>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t>杨天硕</a:t>
            </a:r>
            <a:endParaRPr lang="en-AU" sz="1800" dirty="0">
              <a:latin typeface="+mn-lt"/>
              <a:ea typeface="+mn-ea"/>
              <a:cs typeface="+mn-ea"/>
              <a:sym typeface="+mn-lt"/>
            </a:endParaRPr>
          </a:p>
        </p:txBody>
      </p:sp>
      <p:sp>
        <p:nvSpPr>
          <p:cNvPr id="1048670" name="TextBox 20"/>
          <p:cNvSpPr txBox="1"/>
          <p:nvPr/>
        </p:nvSpPr>
        <p:spPr>
          <a:xfrm>
            <a:off x="7537463" y="4758268"/>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cs typeface="+mn-ea"/>
                <a:sym typeface="+mn-lt"/>
              </a:rPr>
              <a:t>后端组</a:t>
            </a:r>
            <a:endParaRPr lang="en-US" altLang="zh-CN" sz="1000" dirty="0">
              <a:solidFill>
                <a:srgbClr val="54578E"/>
              </a:solidFill>
              <a:cs typeface="+mn-ea"/>
              <a:sym typeface="+mn-lt"/>
            </a:endParaRPr>
          </a:p>
        </p:txBody>
      </p:sp>
      <p:cxnSp>
        <p:nvCxnSpPr>
          <p:cNvPr id="3145737" name="直接连接符 34"/>
          <p:cNvCxnSpPr>
            <a:cxnSpLocks/>
          </p:cNvCxnSpPr>
          <p:nvPr/>
        </p:nvCxnSpPr>
        <p:spPr>
          <a:xfrm>
            <a:off x="7583024" y="4927355"/>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35"/>
          <p:cNvCxnSpPr>
            <a:cxnSpLocks/>
          </p:cNvCxnSpPr>
          <p:nvPr/>
        </p:nvCxnSpPr>
        <p:spPr>
          <a:xfrm>
            <a:off x="8583014" y="4927355"/>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71" name="Text Placeholder 33"/>
          <p:cNvSpPr txBox="1"/>
          <p:nvPr/>
        </p:nvSpPr>
        <p:spPr>
          <a:xfrm>
            <a:off x="9609541" y="4405751"/>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t>张成锐</a:t>
            </a:r>
            <a:endParaRPr lang="en-AU" sz="1800" dirty="0">
              <a:latin typeface="+mn-lt"/>
              <a:ea typeface="+mn-ea"/>
              <a:cs typeface="+mn-ea"/>
              <a:sym typeface="+mn-lt"/>
            </a:endParaRPr>
          </a:p>
        </p:txBody>
      </p:sp>
      <p:sp>
        <p:nvSpPr>
          <p:cNvPr id="1048673" name="TextBox 20"/>
          <p:cNvSpPr txBox="1"/>
          <p:nvPr/>
        </p:nvSpPr>
        <p:spPr>
          <a:xfrm>
            <a:off x="9703208" y="4763574"/>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cs typeface="+mn-ea"/>
                <a:sym typeface="+mn-lt"/>
              </a:rPr>
              <a:t>后端组</a:t>
            </a:r>
            <a:endParaRPr lang="en-US" altLang="zh-CN" sz="900" dirty="0">
              <a:solidFill>
                <a:srgbClr val="54578E"/>
              </a:solidFill>
              <a:cs typeface="+mn-ea"/>
              <a:sym typeface="+mn-lt"/>
            </a:endParaRPr>
          </a:p>
        </p:txBody>
      </p:sp>
      <p:cxnSp>
        <p:nvCxnSpPr>
          <p:cNvPr id="3145739" name="直接连接符 39"/>
          <p:cNvCxnSpPr>
            <a:cxnSpLocks/>
          </p:cNvCxnSpPr>
          <p:nvPr/>
        </p:nvCxnSpPr>
        <p:spPr>
          <a:xfrm>
            <a:off x="9716594" y="4927355"/>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40"/>
          <p:cNvCxnSpPr>
            <a:cxnSpLocks/>
          </p:cNvCxnSpPr>
          <p:nvPr/>
        </p:nvCxnSpPr>
        <p:spPr>
          <a:xfrm>
            <a:off x="10716584" y="4927355"/>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4" name="Picture 2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6231" y="2211069"/>
            <a:ext cx="1363612" cy="1802130"/>
          </a:xfrm>
          <a:prstGeom prst="rect">
            <a:avLst/>
          </a:prstGeom>
          <a:noFill/>
          <a:ln>
            <a:noFill/>
          </a:ln>
        </p:spPr>
      </p:pic>
      <p:pic>
        <p:nvPicPr>
          <p:cNvPr id="35" name="Picture 14"/>
          <p:cNvPicPr/>
          <p:nvPr/>
        </p:nvPicPr>
        <p:blipFill>
          <a:blip r:embed="rId3"/>
          <a:stretch>
            <a:fillRect/>
          </a:stretch>
        </p:blipFill>
        <p:spPr>
          <a:xfrm>
            <a:off x="3247258" y="2211068"/>
            <a:ext cx="1295400" cy="1802131"/>
          </a:xfrm>
          <a:prstGeom prst="rect">
            <a:avLst/>
          </a:prstGeom>
        </p:spPr>
      </p:pic>
      <p:pic>
        <p:nvPicPr>
          <p:cNvPr id="36" name="Picture 17"/>
          <p:cNvPicPr/>
          <p:nvPr/>
        </p:nvPicPr>
        <p:blipFill>
          <a:blip r:embed="rId4"/>
          <a:stretch>
            <a:fillRect/>
          </a:stretch>
        </p:blipFill>
        <p:spPr>
          <a:xfrm>
            <a:off x="5365603" y="2284095"/>
            <a:ext cx="1240492" cy="1729105"/>
          </a:xfrm>
          <a:prstGeom prst="rect">
            <a:avLst/>
          </a:prstGeom>
        </p:spPr>
      </p:pic>
      <p:pic>
        <p:nvPicPr>
          <p:cNvPr id="37" name="Picture 12"/>
          <p:cNvPicPr/>
          <p:nvPr/>
        </p:nvPicPr>
        <p:blipFill>
          <a:blip r:embed="rId5"/>
          <a:stretch>
            <a:fillRect/>
          </a:stretch>
        </p:blipFill>
        <p:spPr>
          <a:xfrm>
            <a:off x="7470510" y="2383791"/>
            <a:ext cx="1285025" cy="1629409"/>
          </a:xfrm>
          <a:prstGeom prst="rect">
            <a:avLst/>
          </a:prstGeom>
        </p:spPr>
      </p:pic>
      <p:pic>
        <p:nvPicPr>
          <p:cNvPr id="38" name="Picture 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27949" y="2383791"/>
            <a:ext cx="1303020" cy="1629410"/>
          </a:xfrm>
          <a:prstGeom prst="rect">
            <a:avLst/>
          </a:prstGeom>
          <a:noFill/>
          <a:ln>
            <a:noFill/>
          </a:ln>
        </p:spPr>
      </p:pic>
      <p:sp>
        <p:nvSpPr>
          <p:cNvPr id="39" name="TextBox 20">
            <a:extLst>
              <a:ext uri="{FF2B5EF4-FFF2-40B4-BE49-F238E27FC236}">
                <a16:creationId xmlns:a16="http://schemas.microsoft.com/office/drawing/2014/main" id="{392B540B-2F27-A34A-BA77-3D19E71E40F1}"/>
              </a:ext>
            </a:extLst>
          </p:cNvPr>
          <p:cNvSpPr txBox="1"/>
          <p:nvPr/>
        </p:nvSpPr>
        <p:spPr>
          <a:xfrm>
            <a:off x="685800" y="5180623"/>
            <a:ext cx="2209800" cy="1060334"/>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cs typeface="+mn-ea"/>
                <a:sym typeface="+mn-lt"/>
              </a:rPr>
              <a:t>西交利物浦大学区块链应用创新大赛特等奖，人文科技奖；</a:t>
            </a:r>
            <a:endParaRPr lang="en-US" altLang="zh-CN" sz="800" dirty="0">
              <a:solidFill>
                <a:schemeClr val="tx1">
                  <a:lumMod val="65000"/>
                  <a:lumOff val="35000"/>
                </a:schemeClr>
              </a:solidFill>
              <a:cs typeface="+mn-ea"/>
              <a:sym typeface="+mn-lt"/>
            </a:endParaRPr>
          </a:p>
          <a:p>
            <a:pPr algn="ctr" defTabSz="1219017">
              <a:lnSpc>
                <a:spcPct val="150000"/>
              </a:lnSpc>
              <a:spcBef>
                <a:spcPct val="20000"/>
              </a:spcBef>
            </a:pPr>
            <a:r>
              <a:rPr lang="zh-CN" altLang="en-US" sz="800" dirty="0">
                <a:solidFill>
                  <a:schemeClr val="tx1">
                    <a:lumMod val="65000"/>
                    <a:lumOff val="35000"/>
                  </a:schemeClr>
                </a:solidFill>
                <a:cs typeface="+mn-ea"/>
                <a:sym typeface="+mn-lt"/>
              </a:rPr>
              <a:t>链谷杯全国区块链创新大赛，优秀奖（</a:t>
            </a:r>
            <a:r>
              <a:rPr lang="en-US" altLang="zh-CN" sz="800" dirty="0">
                <a:solidFill>
                  <a:schemeClr val="tx1">
                    <a:lumMod val="65000"/>
                    <a:lumOff val="35000"/>
                  </a:schemeClr>
                </a:solidFill>
                <a:cs typeface="+mn-ea"/>
                <a:sym typeface="+mn-lt"/>
              </a:rPr>
              <a:t>4</a:t>
            </a:r>
            <a:r>
              <a:rPr lang="zh-CN" altLang="en-US" sz="800" dirty="0">
                <a:solidFill>
                  <a:schemeClr val="tx1">
                    <a:lumMod val="65000"/>
                    <a:lumOff val="35000"/>
                  </a:schemeClr>
                </a:solidFill>
                <a:cs typeface="+mn-ea"/>
                <a:sym typeface="+mn-lt"/>
              </a:rPr>
              <a:t>％）；</a:t>
            </a:r>
            <a:endParaRPr lang="en-US" altLang="zh-CN" sz="800" dirty="0">
              <a:solidFill>
                <a:schemeClr val="tx1">
                  <a:lumMod val="65000"/>
                  <a:lumOff val="35000"/>
                </a:schemeClr>
              </a:solidFill>
              <a:cs typeface="+mn-ea"/>
              <a:sym typeface="+mn-lt"/>
            </a:endParaRPr>
          </a:p>
          <a:p>
            <a:pPr algn="ctr" defTabSz="1219017">
              <a:lnSpc>
                <a:spcPct val="150000"/>
              </a:lnSpc>
              <a:spcBef>
                <a:spcPct val="20000"/>
              </a:spcBef>
            </a:pPr>
            <a:r>
              <a:rPr lang="zh-CN" altLang="en-US" sz="800" dirty="0">
                <a:solidFill>
                  <a:schemeClr val="tx1">
                    <a:lumMod val="65000"/>
                    <a:lumOff val="35000"/>
                  </a:schemeClr>
                </a:solidFill>
                <a:cs typeface="+mn-ea"/>
                <a:sym typeface="+mn-lt"/>
              </a:rPr>
              <a:t>西交利物浦大学学术卓越奖学金（</a:t>
            </a:r>
            <a:r>
              <a:rPr lang="en-US" altLang="zh-CN" sz="800" dirty="0">
                <a:solidFill>
                  <a:schemeClr val="tx1">
                    <a:lumMod val="65000"/>
                    <a:lumOff val="35000"/>
                  </a:schemeClr>
                </a:solidFill>
                <a:cs typeface="+mn-ea"/>
                <a:sym typeface="+mn-lt"/>
              </a:rPr>
              <a:t>5%</a:t>
            </a:r>
            <a:r>
              <a:rPr lang="zh-CN" altLang="en-US" sz="800" dirty="0">
                <a:solidFill>
                  <a:schemeClr val="tx1">
                    <a:lumMod val="65000"/>
                    <a:lumOff val="35000"/>
                  </a:schemeClr>
                </a:solidFill>
                <a:cs typeface="+mn-ea"/>
                <a:sym typeface="+mn-lt"/>
              </a:rPr>
              <a:t>）；</a:t>
            </a:r>
            <a:endParaRPr lang="en-US" altLang="zh-CN" sz="800" dirty="0">
              <a:solidFill>
                <a:schemeClr val="tx1">
                  <a:lumMod val="65000"/>
                  <a:lumOff val="35000"/>
                </a:schemeClr>
              </a:solidFill>
              <a:cs typeface="+mn-ea"/>
              <a:sym typeface="+mn-lt"/>
            </a:endParaRPr>
          </a:p>
          <a:p>
            <a:pPr algn="ctr" defTabSz="1219017">
              <a:lnSpc>
                <a:spcPct val="150000"/>
              </a:lnSpc>
              <a:spcBef>
                <a:spcPct val="20000"/>
              </a:spcBef>
            </a:pPr>
            <a:r>
              <a:rPr lang="zh-CN" altLang="en-US" sz="800" dirty="0">
                <a:solidFill>
                  <a:schemeClr val="tx1">
                    <a:lumMod val="65000"/>
                    <a:lumOff val="35000"/>
                  </a:schemeClr>
                </a:solidFill>
                <a:cs typeface="+mn-ea"/>
                <a:sym typeface="+mn-lt"/>
              </a:rPr>
              <a:t>发明专利</a:t>
            </a:r>
            <a:r>
              <a:rPr lang="en-US" altLang="zh-CN" sz="800" dirty="0">
                <a:solidFill>
                  <a:schemeClr val="tx1">
                    <a:lumMod val="65000"/>
                    <a:lumOff val="35000"/>
                  </a:schemeClr>
                </a:solidFill>
                <a:cs typeface="+mn-ea"/>
                <a:sym typeface="+mn-lt"/>
              </a:rPr>
              <a:t>7</a:t>
            </a:r>
            <a:r>
              <a:rPr lang="zh-CN" altLang="en-US" sz="800" dirty="0">
                <a:solidFill>
                  <a:schemeClr val="tx1">
                    <a:lumMod val="65000"/>
                    <a:lumOff val="35000"/>
                  </a:schemeClr>
                </a:solidFill>
                <a:cs typeface="+mn-ea"/>
                <a:sym typeface="+mn-lt"/>
              </a:rPr>
              <a:t>项</a:t>
            </a:r>
            <a:endParaRPr lang="en-US" altLang="zh-CN" sz="800" dirty="0">
              <a:solidFill>
                <a:schemeClr val="tx1">
                  <a:lumMod val="65000"/>
                  <a:lumOff val="35000"/>
                </a:schemeClr>
              </a:solidFill>
              <a:cs typeface="+mn-ea"/>
              <a:sym typeface="+mn-lt"/>
            </a:endParaRPr>
          </a:p>
        </p:txBody>
      </p:sp>
      <p:sp>
        <p:nvSpPr>
          <p:cNvPr id="40" name="TextBox 20">
            <a:extLst>
              <a:ext uri="{FF2B5EF4-FFF2-40B4-BE49-F238E27FC236}">
                <a16:creationId xmlns:a16="http://schemas.microsoft.com/office/drawing/2014/main" id="{2F26E937-90A7-BE4C-BF29-687CFE33A723}"/>
              </a:ext>
            </a:extLst>
          </p:cNvPr>
          <p:cNvSpPr txBox="1"/>
          <p:nvPr/>
        </p:nvSpPr>
        <p:spPr>
          <a:xfrm>
            <a:off x="2895600" y="5180622"/>
            <a:ext cx="2024694" cy="649024"/>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cs typeface="+mn-ea"/>
                <a:sym typeface="+mn-lt"/>
              </a:rPr>
              <a:t>职能：前端界面设计，</a:t>
            </a:r>
            <a:r>
              <a:rPr lang="en-US" altLang="zh-CN" sz="800" dirty="0">
                <a:solidFill>
                  <a:schemeClr val="tx1">
                    <a:lumMod val="65000"/>
                    <a:lumOff val="35000"/>
                  </a:schemeClr>
                </a:solidFill>
                <a:cs typeface="+mn-ea"/>
                <a:sym typeface="+mn-lt"/>
              </a:rPr>
              <a:t>use case </a:t>
            </a:r>
            <a:r>
              <a:rPr lang="zh-CN" altLang="en-US" sz="800" dirty="0">
                <a:solidFill>
                  <a:schemeClr val="tx1">
                    <a:lumMod val="65000"/>
                    <a:lumOff val="35000"/>
                  </a:schemeClr>
                </a:solidFill>
                <a:cs typeface="+mn-ea"/>
                <a:sym typeface="+mn-lt"/>
              </a:rPr>
              <a:t>图</a:t>
            </a:r>
          </a:p>
          <a:p>
            <a:pPr algn="ctr" defTabSz="1219017">
              <a:lnSpc>
                <a:spcPct val="150000"/>
              </a:lnSpc>
              <a:spcBef>
                <a:spcPct val="20000"/>
              </a:spcBef>
            </a:pPr>
            <a:r>
              <a:rPr lang="zh-CN" altLang="en-US" sz="800" dirty="0">
                <a:solidFill>
                  <a:schemeClr val="tx1">
                    <a:lumMod val="65000"/>
                    <a:lumOff val="35000"/>
                  </a:schemeClr>
                </a:solidFill>
                <a:cs typeface="+mn-ea"/>
                <a:sym typeface="+mn-lt"/>
              </a:rPr>
              <a:t>能力和技术：</a:t>
            </a:r>
            <a:r>
              <a:rPr lang="en-US" altLang="zh-CN" sz="800" dirty="0">
                <a:solidFill>
                  <a:schemeClr val="tx1">
                    <a:lumMod val="65000"/>
                    <a:lumOff val="35000"/>
                  </a:schemeClr>
                </a:solidFill>
                <a:cs typeface="+mn-ea"/>
                <a:sym typeface="+mn-lt"/>
              </a:rPr>
              <a:t>Java,  C++</a:t>
            </a:r>
            <a:r>
              <a:rPr lang="zh-CN" altLang="en-US" sz="800" dirty="0">
                <a:solidFill>
                  <a:schemeClr val="tx1">
                    <a:lumMod val="65000"/>
                    <a:lumOff val="35000"/>
                  </a:schemeClr>
                </a:solidFill>
                <a:cs typeface="+mn-ea"/>
                <a:sym typeface="+mn-lt"/>
              </a:rPr>
              <a:t>，</a:t>
            </a:r>
            <a:r>
              <a:rPr lang="en-US" altLang="zh-CN" sz="800" dirty="0">
                <a:solidFill>
                  <a:schemeClr val="tx1">
                    <a:lumMod val="65000"/>
                    <a:lumOff val="35000"/>
                  </a:schemeClr>
                </a:solidFill>
                <a:cs typeface="+mn-ea"/>
                <a:sym typeface="+mn-lt"/>
              </a:rPr>
              <a:t>Adobe Premiere, Photoshop, </a:t>
            </a:r>
            <a:r>
              <a:rPr lang="zh-CN" altLang="en-US" sz="800" dirty="0">
                <a:solidFill>
                  <a:schemeClr val="tx1">
                    <a:lumMod val="65000"/>
                    <a:lumOff val="35000"/>
                  </a:schemeClr>
                </a:solidFill>
                <a:cs typeface="+mn-ea"/>
                <a:sym typeface="+mn-lt"/>
              </a:rPr>
              <a:t>前端设计，美工</a:t>
            </a:r>
            <a:endParaRPr lang="en-US" altLang="zh-CN" sz="800" dirty="0">
              <a:solidFill>
                <a:schemeClr val="tx1">
                  <a:lumMod val="65000"/>
                  <a:lumOff val="35000"/>
                </a:schemeClr>
              </a:solidFill>
              <a:cs typeface="+mn-ea"/>
              <a:sym typeface="+mn-lt"/>
            </a:endParaRPr>
          </a:p>
        </p:txBody>
      </p:sp>
      <p:sp>
        <p:nvSpPr>
          <p:cNvPr id="41" name="TextBox 20">
            <a:extLst>
              <a:ext uri="{FF2B5EF4-FFF2-40B4-BE49-F238E27FC236}">
                <a16:creationId xmlns:a16="http://schemas.microsoft.com/office/drawing/2014/main" id="{31014C57-007B-434A-98A2-9513F96DBA83}"/>
              </a:ext>
            </a:extLst>
          </p:cNvPr>
          <p:cNvSpPr txBox="1"/>
          <p:nvPr/>
        </p:nvSpPr>
        <p:spPr>
          <a:xfrm>
            <a:off x="5082044" y="5180623"/>
            <a:ext cx="1828811" cy="833690"/>
          </a:xfrm>
          <a:prstGeom prst="rect">
            <a:avLst/>
          </a:prstGeom>
          <a:noFill/>
        </p:spPr>
        <p:txBody>
          <a:bodyPr wrap="square" rtlCol="0">
            <a:spAutoFit/>
          </a:bodyPr>
          <a:lstStyle>
            <a:defPPr>
              <a:defRPr lang="en-US"/>
            </a:defPPr>
            <a:lvl1pPr algn="ctr" defTabSz="1219017">
              <a:lnSpc>
                <a:spcPct val="150000"/>
              </a:lnSpc>
              <a:spcBef>
                <a:spcPct val="20000"/>
              </a:spcBef>
              <a:defRPr sz="800">
                <a:solidFill>
                  <a:schemeClr val="tx1">
                    <a:lumMod val="65000"/>
                    <a:lumOff val="35000"/>
                  </a:schemeClr>
                </a:solidFill>
                <a:cs typeface="+mn-ea"/>
              </a:defRPr>
            </a:lvl1pPr>
          </a:lstStyle>
          <a:p>
            <a:r>
              <a:rPr lang="zh-CN" altLang="en-US" dirty="0">
                <a:sym typeface="+mn-lt"/>
              </a:rPr>
              <a:t>职能：网站前端设计</a:t>
            </a:r>
          </a:p>
          <a:p>
            <a:r>
              <a:rPr lang="zh-CN" altLang="en-US" dirty="0">
                <a:sym typeface="+mn-lt"/>
              </a:rPr>
              <a:t>能力和技术：</a:t>
            </a:r>
            <a:r>
              <a:rPr lang="en-US" altLang="zh-CN" dirty="0">
                <a:sym typeface="+mn-lt"/>
              </a:rPr>
              <a:t>Java, C++, Python, Adobe Premiere, Photoshop, </a:t>
            </a:r>
            <a:r>
              <a:rPr lang="zh-CN" altLang="en-US" dirty="0">
                <a:sym typeface="+mn-lt"/>
              </a:rPr>
              <a:t>前端设计，写代码，视频剪辑</a:t>
            </a:r>
          </a:p>
        </p:txBody>
      </p:sp>
      <p:sp>
        <p:nvSpPr>
          <p:cNvPr id="42" name="TextBox 20">
            <a:extLst>
              <a:ext uri="{FF2B5EF4-FFF2-40B4-BE49-F238E27FC236}">
                <a16:creationId xmlns:a16="http://schemas.microsoft.com/office/drawing/2014/main" id="{8F14470B-6805-A74F-966C-522DFAB46656}"/>
              </a:ext>
            </a:extLst>
          </p:cNvPr>
          <p:cNvSpPr txBox="1"/>
          <p:nvPr/>
        </p:nvSpPr>
        <p:spPr>
          <a:xfrm>
            <a:off x="7053864" y="5178702"/>
            <a:ext cx="2149440" cy="1066702"/>
          </a:xfrm>
          <a:prstGeom prst="rect">
            <a:avLst/>
          </a:prstGeom>
          <a:noFill/>
        </p:spPr>
        <p:txBody>
          <a:bodyPr wrap="square" rtlCol="0">
            <a:spAutoFit/>
          </a:bodyPr>
          <a:lstStyle>
            <a:defPPr>
              <a:defRPr lang="en-US"/>
            </a:defPPr>
            <a:lvl1pPr algn="ctr" defTabSz="1219017">
              <a:lnSpc>
                <a:spcPct val="150000"/>
              </a:lnSpc>
              <a:spcBef>
                <a:spcPct val="20000"/>
              </a:spcBef>
              <a:defRPr sz="800">
                <a:solidFill>
                  <a:schemeClr val="tx1">
                    <a:lumMod val="65000"/>
                    <a:lumOff val="35000"/>
                  </a:schemeClr>
                </a:solidFill>
                <a:cs typeface="+mn-ea"/>
              </a:defRPr>
            </a:lvl1pPr>
          </a:lstStyle>
          <a:p>
            <a:r>
              <a:rPr lang="en-US" altLang="zh-CN" dirty="0">
                <a:sym typeface="+mn-lt"/>
              </a:rPr>
              <a:t>Java, Python, php</a:t>
            </a:r>
            <a:r>
              <a:rPr lang="zh-CN" altLang="en-US" dirty="0">
                <a:sym typeface="+mn-lt"/>
              </a:rPr>
              <a:t>，</a:t>
            </a:r>
            <a:r>
              <a:rPr lang="en-US" altLang="zh-CN" dirty="0" err="1">
                <a:sym typeface="+mn-lt"/>
              </a:rPr>
              <a:t>linux</a:t>
            </a:r>
            <a:r>
              <a:rPr lang="zh-CN" altLang="en-US" dirty="0">
                <a:sym typeface="+mn-lt"/>
              </a:rPr>
              <a:t>，</a:t>
            </a:r>
            <a:r>
              <a:rPr lang="en-US" altLang="zh-CN" dirty="0" err="1">
                <a:sym typeface="+mn-lt"/>
              </a:rPr>
              <a:t>thinkphp</a:t>
            </a:r>
            <a:r>
              <a:rPr lang="zh-CN" altLang="en-US" dirty="0">
                <a:sym typeface="+mn-lt"/>
              </a:rPr>
              <a:t>，</a:t>
            </a:r>
            <a:r>
              <a:rPr lang="en-US" altLang="zh-CN" dirty="0" err="1">
                <a:sym typeface="+mn-lt"/>
              </a:rPr>
              <a:t>vue</a:t>
            </a:r>
            <a:r>
              <a:rPr lang="en-US" altLang="zh-CN" dirty="0">
                <a:sym typeface="+mn-lt"/>
              </a:rPr>
              <a:t>,</a:t>
            </a:r>
          </a:p>
          <a:p>
            <a:r>
              <a:rPr lang="zh-CN" altLang="en-US" dirty="0">
                <a:sym typeface="+mn-lt"/>
              </a:rPr>
              <a:t>西交利物浦大学区块链应用创新大赛特等奖，人文科技奖；</a:t>
            </a:r>
            <a:endParaRPr lang="en-US" altLang="zh-CN" dirty="0">
              <a:sym typeface="+mn-lt"/>
            </a:endParaRPr>
          </a:p>
          <a:p>
            <a:r>
              <a:rPr lang="zh-CN" altLang="en-US" dirty="0">
                <a:sym typeface="+mn-lt"/>
              </a:rPr>
              <a:t>链谷杯全国区块链创新大赛，优秀奖（</a:t>
            </a:r>
            <a:r>
              <a:rPr lang="en-US" altLang="zh-CN" dirty="0">
                <a:sym typeface="+mn-lt"/>
              </a:rPr>
              <a:t>4</a:t>
            </a:r>
            <a:r>
              <a:rPr lang="zh-CN" altLang="en-US" dirty="0">
                <a:sym typeface="+mn-lt"/>
              </a:rPr>
              <a:t>％）</a:t>
            </a:r>
            <a:endParaRPr lang="en-US" altLang="zh-CN" dirty="0">
              <a:sym typeface="+mn-lt"/>
            </a:endParaRPr>
          </a:p>
          <a:p>
            <a:endParaRPr lang="en-US" altLang="zh-CN" dirty="0">
              <a:sym typeface="+mn-lt"/>
            </a:endParaRPr>
          </a:p>
        </p:txBody>
      </p:sp>
      <p:sp>
        <p:nvSpPr>
          <p:cNvPr id="43" name="TextBox 20">
            <a:extLst>
              <a:ext uri="{FF2B5EF4-FFF2-40B4-BE49-F238E27FC236}">
                <a16:creationId xmlns:a16="http://schemas.microsoft.com/office/drawing/2014/main" id="{7165692C-0B9F-BB43-AB97-DDACB9800D11}"/>
              </a:ext>
            </a:extLst>
          </p:cNvPr>
          <p:cNvSpPr txBox="1"/>
          <p:nvPr/>
        </p:nvSpPr>
        <p:spPr>
          <a:xfrm>
            <a:off x="9365054" y="5180623"/>
            <a:ext cx="1828811" cy="649024"/>
          </a:xfrm>
          <a:prstGeom prst="rect">
            <a:avLst/>
          </a:prstGeom>
          <a:noFill/>
        </p:spPr>
        <p:txBody>
          <a:bodyPr wrap="square" rtlCol="0">
            <a:spAutoFit/>
          </a:bodyPr>
          <a:lstStyle>
            <a:defPPr>
              <a:defRPr lang="en-US"/>
            </a:defPPr>
            <a:lvl1pPr algn="ctr" defTabSz="1219017">
              <a:lnSpc>
                <a:spcPct val="150000"/>
              </a:lnSpc>
              <a:spcBef>
                <a:spcPct val="20000"/>
              </a:spcBef>
              <a:defRPr sz="800">
                <a:solidFill>
                  <a:schemeClr val="tx1">
                    <a:lumMod val="65000"/>
                    <a:lumOff val="35000"/>
                  </a:schemeClr>
                </a:solidFill>
                <a:cs typeface="+mn-ea"/>
              </a:defRPr>
            </a:lvl1pPr>
          </a:lstStyle>
          <a:p>
            <a:r>
              <a:rPr lang="en-US" altLang="zh-CN" dirty="0">
                <a:sym typeface="+mn-lt"/>
              </a:rPr>
              <a:t>java, C++, </a:t>
            </a:r>
            <a:r>
              <a:rPr lang="en-US" altLang="zh-CN" dirty="0" err="1">
                <a:sym typeface="+mn-lt"/>
              </a:rPr>
              <a:t>mysql</a:t>
            </a:r>
            <a:r>
              <a:rPr lang="en-US" altLang="zh-CN" dirty="0">
                <a:sym typeface="+mn-lt"/>
              </a:rPr>
              <a:t>, </a:t>
            </a:r>
            <a:r>
              <a:rPr lang="en-US" altLang="zh-CN" dirty="0" err="1">
                <a:sym typeface="+mn-lt"/>
              </a:rPr>
              <a:t>mongodb</a:t>
            </a:r>
            <a:r>
              <a:rPr lang="en-US" altLang="zh-CN" dirty="0">
                <a:sym typeface="+mn-lt"/>
              </a:rPr>
              <a:t>, </a:t>
            </a:r>
            <a:r>
              <a:rPr lang="en-US" altLang="zh-CN" dirty="0" err="1">
                <a:sym typeface="+mn-lt"/>
              </a:rPr>
              <a:t>linux</a:t>
            </a:r>
            <a:r>
              <a:rPr lang="en-US" altLang="zh-CN" dirty="0">
                <a:sym typeface="+mn-lt"/>
              </a:rPr>
              <a:t>, Rust, node.js, </a:t>
            </a:r>
          </a:p>
          <a:p>
            <a:r>
              <a:rPr lang="en-US" altLang="zh-CN" dirty="0">
                <a:sym typeface="+mn-lt"/>
              </a:rPr>
              <a:t>2019 SURF </a:t>
            </a:r>
            <a:r>
              <a:rPr lang="zh-CN" altLang="en-US" dirty="0">
                <a:sym typeface="+mn-lt"/>
              </a:rPr>
              <a:t>计算机视觉追踪 </a:t>
            </a:r>
          </a:p>
        </p:txBody>
      </p:sp>
    </p:spTree>
    <p:extLst>
      <p:ext uri="{BB962C8B-B14F-4D97-AF65-F5344CB8AC3E}">
        <p14:creationId xmlns:p14="http://schemas.microsoft.com/office/powerpoint/2010/main" val="313506660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7" name="矩形 14"/>
          <p:cNvSpPr/>
          <p:nvPr/>
        </p:nvSpPr>
        <p:spPr>
          <a:xfrm>
            <a:off x="356187" y="738071"/>
            <a:ext cx="2057400" cy="230832"/>
          </a:xfrm>
          <a:prstGeom prst="rect">
            <a:avLst/>
          </a:prstGeom>
        </p:spPr>
        <p:txBody>
          <a:bodyPr wrap="square">
            <a:spAutoFit/>
          </a:bodyPr>
          <a:lstStyle/>
          <a:p>
            <a:r>
              <a:rPr lang="en-US" altLang="zh-CN" sz="900" dirty="0">
                <a:solidFill>
                  <a:schemeClr val="tx1">
                    <a:lumMod val="50000"/>
                    <a:lumOff val="50000"/>
                  </a:schemeClr>
                </a:solidFill>
                <a:cs typeface="+mn-ea"/>
                <a:sym typeface="+mn-lt"/>
              </a:rPr>
              <a:t>Meet Our Team Members</a:t>
            </a:r>
          </a:p>
        </p:txBody>
      </p:sp>
      <p:sp>
        <p:nvSpPr>
          <p:cNvPr id="1048658" name="文本框 15"/>
          <p:cNvSpPr txBox="1"/>
          <p:nvPr/>
        </p:nvSpPr>
        <p:spPr>
          <a:xfrm>
            <a:off x="356186" y="268355"/>
            <a:ext cx="7492413" cy="461537"/>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a:lnSpc>
                <a:spcPct val="100000"/>
              </a:lnSpc>
            </a:pPr>
            <a:r>
              <a:rPr lang="zh-CN" altLang="en-US" sz="2399" b="1" dirty="0">
                <a:solidFill>
                  <a:schemeClr val="tx1">
                    <a:lumMod val="65000"/>
                    <a:lumOff val="35000"/>
                  </a:schemeClr>
                </a:solidFill>
                <a:latin typeface="+mn-lt"/>
                <a:ea typeface="+mn-ea"/>
                <a:cs typeface="+mn-ea"/>
                <a:sym typeface="+mn-lt"/>
              </a:rPr>
              <a:t>团队成员介绍</a:t>
            </a:r>
            <a:r>
              <a:rPr lang="en-US" altLang="zh-CN" sz="2399" b="1" dirty="0">
                <a:solidFill>
                  <a:schemeClr val="tx1">
                    <a:lumMod val="65000"/>
                    <a:lumOff val="35000"/>
                  </a:schemeClr>
                </a:solidFill>
                <a:latin typeface="+mn-lt"/>
                <a:ea typeface="+mn-ea"/>
                <a:cs typeface="+mn-ea"/>
                <a:sym typeface="+mn-lt"/>
              </a:rPr>
              <a:t>-</a:t>
            </a:r>
            <a:r>
              <a:rPr lang="zh-TW" altLang="en-US" sz="2399" b="1" dirty="0">
                <a:solidFill>
                  <a:schemeClr val="tx1">
                    <a:lumMod val="65000"/>
                    <a:lumOff val="35000"/>
                  </a:schemeClr>
                </a:solidFill>
                <a:latin typeface="+mn-lt"/>
                <a:ea typeface="+mn-ea"/>
                <a:cs typeface="+mn-ea"/>
                <a:sym typeface="+mn-lt"/>
              </a:rPr>
              <a:t> </a:t>
            </a:r>
            <a:r>
              <a:rPr lang="zh-CN" altLang="en-US" sz="2399" b="1" dirty="0">
                <a:solidFill>
                  <a:schemeClr val="tx1">
                    <a:lumMod val="65000"/>
                    <a:lumOff val="35000"/>
                  </a:schemeClr>
                </a:solidFill>
                <a:latin typeface="+mn-lt"/>
                <a:ea typeface="+mn-ea"/>
                <a:cs typeface="+mn-ea"/>
                <a:sym typeface="+mn-lt"/>
              </a:rPr>
              <a:t>商务组</a:t>
            </a:r>
            <a:r>
              <a:rPr lang="en-US" altLang="zh-CN" sz="2399" b="1" dirty="0">
                <a:solidFill>
                  <a:schemeClr val="tx1">
                    <a:lumMod val="65000"/>
                    <a:lumOff val="35000"/>
                  </a:schemeClr>
                </a:solidFill>
                <a:latin typeface="+mn-lt"/>
                <a:ea typeface="+mn-ea"/>
                <a:cs typeface="+mn-ea"/>
                <a:sym typeface="+mn-lt"/>
              </a:rPr>
              <a:t> </a:t>
            </a:r>
            <a:r>
              <a:rPr lang="en-US" altLang="zh-CN" sz="1800" dirty="0">
                <a:solidFill>
                  <a:schemeClr val="tx1">
                    <a:lumMod val="65000"/>
                    <a:lumOff val="35000"/>
                  </a:schemeClr>
                </a:solidFill>
                <a:cs typeface="+mn-ea"/>
                <a:sym typeface="+mn-lt"/>
              </a:rPr>
              <a:t>-</a:t>
            </a:r>
            <a:r>
              <a:rPr lang="zh-TW" altLang="en-US" sz="1800" dirty="0">
                <a:solidFill>
                  <a:schemeClr val="tx1">
                    <a:lumMod val="65000"/>
                    <a:lumOff val="35000"/>
                  </a:schemeClr>
                </a:solidFill>
                <a:cs typeface="+mn-ea"/>
              </a:rPr>
              <a:t>创业团队</a:t>
            </a:r>
            <a:endParaRPr lang="zh-CN" altLang="en-US" sz="2399" b="1" dirty="0">
              <a:solidFill>
                <a:schemeClr val="tx1">
                  <a:lumMod val="65000"/>
                  <a:lumOff val="35000"/>
                </a:schemeClr>
              </a:solidFill>
              <a:latin typeface="+mn-lt"/>
              <a:ea typeface="+mn-ea"/>
              <a:cs typeface="+mn-ea"/>
              <a:sym typeface="+mn-lt"/>
            </a:endParaRPr>
          </a:p>
        </p:txBody>
      </p:sp>
      <p:sp>
        <p:nvSpPr>
          <p:cNvPr id="1048659" name="Text Placeholder 33"/>
          <p:cNvSpPr txBox="1"/>
          <p:nvPr/>
        </p:nvSpPr>
        <p:spPr>
          <a:xfrm>
            <a:off x="937392" y="2670131"/>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1800" dirty="0">
                <a:latin typeface="+mn-lt"/>
                <a:ea typeface="+mn-ea"/>
                <a:cs typeface="+mn-ea"/>
                <a:sym typeface="+mn-lt"/>
              </a:rPr>
              <a:t>赵知礼</a:t>
            </a:r>
            <a:endParaRPr lang="en-AU" sz="1800" dirty="0">
              <a:latin typeface="+mn-lt"/>
              <a:ea typeface="+mn-ea"/>
              <a:cs typeface="+mn-ea"/>
              <a:sym typeface="+mn-lt"/>
            </a:endParaRPr>
          </a:p>
        </p:txBody>
      </p:sp>
      <p:sp>
        <p:nvSpPr>
          <p:cNvPr id="1048660" name="TextBox 20"/>
          <p:cNvSpPr txBox="1"/>
          <p:nvPr/>
        </p:nvSpPr>
        <p:spPr>
          <a:xfrm>
            <a:off x="592115" y="3267842"/>
            <a:ext cx="2057400" cy="834074"/>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sym typeface="+mn-lt"/>
              </a:rPr>
              <a:t>连续创业者；具有</a:t>
            </a:r>
            <a:r>
              <a:rPr lang="en-US" altLang="zh-CN" sz="800" dirty="0">
                <a:solidFill>
                  <a:schemeClr val="tx1">
                    <a:lumMod val="65000"/>
                    <a:lumOff val="35000"/>
                  </a:schemeClr>
                </a:solidFill>
                <a:sym typeface="+mn-lt"/>
              </a:rPr>
              <a:t>30</a:t>
            </a:r>
            <a:r>
              <a:rPr lang="zh-CN" altLang="en-US" sz="800" dirty="0">
                <a:solidFill>
                  <a:schemeClr val="tx1">
                    <a:lumMod val="65000"/>
                    <a:lumOff val="35000"/>
                  </a:schemeClr>
                </a:solidFill>
                <a:sym typeface="+mn-lt"/>
              </a:rPr>
              <a:t>人</a:t>
            </a:r>
            <a:r>
              <a:rPr lang="en-US" altLang="zh-CN" sz="800" dirty="0">
                <a:solidFill>
                  <a:schemeClr val="tx1">
                    <a:lumMod val="65000"/>
                    <a:lumOff val="35000"/>
                  </a:schemeClr>
                </a:solidFill>
                <a:sym typeface="+mn-lt"/>
              </a:rPr>
              <a:t>+</a:t>
            </a:r>
            <a:r>
              <a:rPr lang="zh-CN" altLang="en-US" sz="800" dirty="0">
                <a:solidFill>
                  <a:schemeClr val="tx1">
                    <a:lumMod val="65000"/>
                    <a:lumOff val="35000"/>
                  </a:schemeClr>
                </a:solidFill>
                <a:sym typeface="+mn-lt"/>
              </a:rPr>
              <a:t>的公司管理经验，具有优秀的组织协调与管理能力；</a:t>
            </a:r>
            <a:endParaRPr lang="en-US" altLang="zh-CN" sz="800" dirty="0">
              <a:solidFill>
                <a:schemeClr val="tx1">
                  <a:lumMod val="65000"/>
                  <a:lumOff val="35000"/>
                </a:schemeClr>
              </a:solidFill>
              <a:sym typeface="+mn-lt"/>
            </a:endParaRPr>
          </a:p>
          <a:p>
            <a:pPr algn="ctr" defTabSz="1219017">
              <a:lnSpc>
                <a:spcPct val="150000"/>
              </a:lnSpc>
              <a:spcBef>
                <a:spcPct val="20000"/>
              </a:spcBef>
            </a:pPr>
            <a:r>
              <a:rPr lang="zh-CN" altLang="zh-CN" sz="800" dirty="0">
                <a:solidFill>
                  <a:schemeClr val="tx1">
                    <a:lumMod val="65000"/>
                    <a:lumOff val="35000"/>
                  </a:schemeClr>
                </a:solidFill>
              </a:rPr>
              <a:t>创行世界杯中国赛区三等奖</a:t>
            </a:r>
          </a:p>
          <a:p>
            <a:pPr algn="ctr" defTabSz="1219017">
              <a:lnSpc>
                <a:spcPct val="150000"/>
              </a:lnSpc>
              <a:spcBef>
                <a:spcPct val="20000"/>
              </a:spcBef>
            </a:pPr>
            <a:endParaRPr lang="en-US" altLang="zh-CN" sz="700" dirty="0">
              <a:solidFill>
                <a:schemeClr val="bg1">
                  <a:lumMod val="65000"/>
                </a:schemeClr>
              </a:solidFill>
              <a:cs typeface="+mn-ea"/>
              <a:sym typeface="+mn-lt"/>
            </a:endParaRPr>
          </a:p>
        </p:txBody>
      </p:sp>
      <p:sp>
        <p:nvSpPr>
          <p:cNvPr id="1048661" name="TextBox 20"/>
          <p:cNvSpPr txBox="1"/>
          <p:nvPr/>
        </p:nvSpPr>
        <p:spPr>
          <a:xfrm>
            <a:off x="1031201" y="3005792"/>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cs typeface="+mn-ea"/>
                <a:sym typeface="+mn-lt"/>
              </a:rPr>
              <a:t>商务组负责人</a:t>
            </a:r>
            <a:endParaRPr lang="en-US" altLang="zh-CN" sz="1000" dirty="0">
              <a:solidFill>
                <a:srgbClr val="54578E"/>
              </a:solidFill>
              <a:cs typeface="+mn-ea"/>
              <a:sym typeface="+mn-lt"/>
            </a:endParaRPr>
          </a:p>
        </p:txBody>
      </p:sp>
      <p:cxnSp>
        <p:nvCxnSpPr>
          <p:cNvPr id="3145731" name="直接连接符 19"/>
          <p:cNvCxnSpPr>
            <a:cxnSpLocks/>
          </p:cNvCxnSpPr>
          <p:nvPr/>
        </p:nvCxnSpPr>
        <p:spPr>
          <a:xfrm>
            <a:off x="1038200" y="3183429"/>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2" name="直接连接符 20"/>
          <p:cNvCxnSpPr>
            <a:cxnSpLocks/>
          </p:cNvCxnSpPr>
          <p:nvPr/>
        </p:nvCxnSpPr>
        <p:spPr>
          <a:xfrm>
            <a:off x="2134574" y="319410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2" name="Text Placeholder 33"/>
          <p:cNvSpPr txBox="1"/>
          <p:nvPr/>
        </p:nvSpPr>
        <p:spPr>
          <a:xfrm>
            <a:off x="3326006" y="2670889"/>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t>刘雅婧</a:t>
            </a:r>
            <a:endParaRPr lang="en-AU" sz="1800" dirty="0">
              <a:latin typeface="+mn-lt"/>
              <a:ea typeface="+mn-ea"/>
              <a:cs typeface="+mn-ea"/>
              <a:sym typeface="+mn-lt"/>
            </a:endParaRPr>
          </a:p>
        </p:txBody>
      </p:sp>
      <p:sp>
        <p:nvSpPr>
          <p:cNvPr id="1048663" name="TextBox 20"/>
          <p:cNvSpPr txBox="1"/>
          <p:nvPr/>
        </p:nvSpPr>
        <p:spPr>
          <a:xfrm>
            <a:off x="3125347" y="3267842"/>
            <a:ext cx="1828811" cy="670953"/>
          </a:xfrm>
          <a:prstGeom prst="rect">
            <a:avLst/>
          </a:prstGeom>
          <a:noFill/>
        </p:spPr>
        <p:txBody>
          <a:bodyPr wrap="square" rtlCol="0">
            <a:spAutoFit/>
          </a:bodyPr>
          <a:lstStyle/>
          <a:p>
            <a:pPr algn="ctr" defTabSz="1219017">
              <a:lnSpc>
                <a:spcPct val="150000"/>
              </a:lnSpc>
              <a:spcBef>
                <a:spcPct val="20000"/>
              </a:spcBef>
            </a:pPr>
            <a:r>
              <a:rPr lang="zh-CN" altLang="zh-CN" sz="800" dirty="0">
                <a:solidFill>
                  <a:schemeClr val="tx1">
                    <a:lumMod val="65000"/>
                    <a:lumOff val="35000"/>
                  </a:schemeClr>
                </a:solidFill>
              </a:rPr>
              <a:t>伦敦大学学院 创意创业专业</a:t>
            </a:r>
            <a:r>
              <a:rPr lang="zh-CN" altLang="en-US" sz="800" dirty="0">
                <a:solidFill>
                  <a:schemeClr val="tx1">
                    <a:lumMod val="65000"/>
                    <a:lumOff val="35000"/>
                  </a:schemeClr>
                </a:solidFill>
              </a:rPr>
              <a:t>录取</a:t>
            </a:r>
            <a:endParaRPr lang="en-US" altLang="zh-CN" sz="800" dirty="0">
              <a:solidFill>
                <a:schemeClr val="tx1">
                  <a:lumMod val="65000"/>
                  <a:lumOff val="35000"/>
                </a:schemeClr>
              </a:solidFill>
            </a:endParaRPr>
          </a:p>
          <a:p>
            <a:pPr algn="ctr" defTabSz="1219017">
              <a:lnSpc>
                <a:spcPct val="150000"/>
              </a:lnSpc>
              <a:spcBef>
                <a:spcPct val="20000"/>
              </a:spcBef>
            </a:pPr>
            <a:r>
              <a:rPr lang="zh-CN" altLang="zh-CN" sz="800" dirty="0">
                <a:solidFill>
                  <a:schemeClr val="tx1">
                    <a:lumMod val="65000"/>
                    <a:lumOff val="35000"/>
                  </a:schemeClr>
                </a:solidFill>
              </a:rPr>
              <a:t>中美创客大赛二等奖</a:t>
            </a:r>
            <a:r>
              <a:rPr lang="zh-CN" altLang="en-US" sz="800" dirty="0">
                <a:solidFill>
                  <a:schemeClr val="tx1">
                    <a:lumMod val="65000"/>
                    <a:lumOff val="35000"/>
                  </a:schemeClr>
                </a:solidFill>
              </a:rPr>
              <a:t>；</a:t>
            </a:r>
            <a:r>
              <a:rPr lang="en-US" altLang="zh-CN" sz="800" dirty="0">
                <a:solidFill>
                  <a:schemeClr val="tx1">
                    <a:lumMod val="65000"/>
                    <a:lumOff val="35000"/>
                  </a:schemeClr>
                </a:solidFill>
              </a:rPr>
              <a:t>BM</a:t>
            </a:r>
            <a:r>
              <a:rPr lang="zh-CN" altLang="zh-CN" sz="800" dirty="0">
                <a:solidFill>
                  <a:schemeClr val="tx1">
                    <a:lumMod val="65000"/>
                    <a:lumOff val="35000"/>
                  </a:schemeClr>
                </a:solidFill>
              </a:rPr>
              <a:t>商赛第三名；数据分析比赛第二名</a:t>
            </a:r>
            <a:endParaRPr lang="en-US" altLang="zh-CN" sz="700" dirty="0">
              <a:solidFill>
                <a:schemeClr val="tx1">
                  <a:lumMod val="65000"/>
                  <a:lumOff val="35000"/>
                </a:schemeClr>
              </a:solidFill>
              <a:cs typeface="+mn-ea"/>
              <a:sym typeface="+mn-lt"/>
            </a:endParaRPr>
          </a:p>
        </p:txBody>
      </p:sp>
      <p:sp>
        <p:nvSpPr>
          <p:cNvPr id="1048664" name="TextBox 20"/>
          <p:cNvSpPr txBox="1"/>
          <p:nvPr/>
        </p:nvSpPr>
        <p:spPr>
          <a:xfrm>
            <a:off x="3440400" y="3035923"/>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cs typeface="+mn-ea"/>
                <a:sym typeface="+mn-lt"/>
              </a:rPr>
              <a:t>创业组</a:t>
            </a:r>
            <a:endParaRPr lang="en-US" altLang="zh-CN" sz="900" dirty="0">
              <a:solidFill>
                <a:srgbClr val="54578E"/>
              </a:solidFill>
              <a:cs typeface="+mn-ea"/>
              <a:sym typeface="+mn-lt"/>
            </a:endParaRPr>
          </a:p>
        </p:txBody>
      </p:sp>
      <p:cxnSp>
        <p:nvCxnSpPr>
          <p:cNvPr id="3145733" name="直接连接符 24"/>
          <p:cNvCxnSpPr>
            <a:cxnSpLocks/>
          </p:cNvCxnSpPr>
          <p:nvPr/>
        </p:nvCxnSpPr>
        <p:spPr>
          <a:xfrm>
            <a:off x="3610167" y="3219459"/>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4" name="直接连接符 25"/>
          <p:cNvCxnSpPr>
            <a:cxnSpLocks/>
          </p:cNvCxnSpPr>
          <p:nvPr/>
        </p:nvCxnSpPr>
        <p:spPr>
          <a:xfrm>
            <a:off x="4345601" y="3218335"/>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5" name="Text Placeholder 33"/>
          <p:cNvSpPr txBox="1"/>
          <p:nvPr/>
        </p:nvSpPr>
        <p:spPr>
          <a:xfrm>
            <a:off x="9452196" y="2564904"/>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t>吴骅晏</a:t>
            </a:r>
            <a:endParaRPr lang="en-AU" sz="1800" dirty="0">
              <a:latin typeface="+mn-lt"/>
              <a:ea typeface="+mn-ea"/>
              <a:cs typeface="+mn-ea"/>
              <a:sym typeface="+mn-lt"/>
            </a:endParaRPr>
          </a:p>
        </p:txBody>
      </p:sp>
      <p:sp>
        <p:nvSpPr>
          <p:cNvPr id="1048667" name="TextBox 20"/>
          <p:cNvSpPr txBox="1"/>
          <p:nvPr/>
        </p:nvSpPr>
        <p:spPr>
          <a:xfrm>
            <a:off x="7360311" y="2951922"/>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cs typeface="+mn-ea"/>
                <a:sym typeface="+mn-lt"/>
              </a:rPr>
              <a:t>市场组</a:t>
            </a:r>
            <a:endParaRPr lang="en-US" altLang="zh-CN" sz="900" dirty="0">
              <a:solidFill>
                <a:srgbClr val="54578E"/>
              </a:solidFill>
              <a:cs typeface="+mn-ea"/>
              <a:sym typeface="+mn-lt"/>
            </a:endParaRPr>
          </a:p>
        </p:txBody>
      </p:sp>
      <p:cxnSp>
        <p:nvCxnSpPr>
          <p:cNvPr id="3145735" name="直接连接符 29"/>
          <p:cNvCxnSpPr>
            <a:cxnSpLocks/>
          </p:cNvCxnSpPr>
          <p:nvPr/>
        </p:nvCxnSpPr>
        <p:spPr>
          <a:xfrm>
            <a:off x="7474157" y="3132716"/>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6" name="直接连接符 30"/>
          <p:cNvCxnSpPr>
            <a:cxnSpLocks/>
          </p:cNvCxnSpPr>
          <p:nvPr/>
        </p:nvCxnSpPr>
        <p:spPr>
          <a:xfrm>
            <a:off x="8344478" y="3126766"/>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8" name="Text Placeholder 33"/>
          <p:cNvSpPr txBox="1"/>
          <p:nvPr/>
        </p:nvSpPr>
        <p:spPr>
          <a:xfrm>
            <a:off x="7208576" y="2541293"/>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t>吴骅庭</a:t>
            </a:r>
            <a:endParaRPr lang="en-AU" sz="1800" dirty="0">
              <a:latin typeface="+mn-lt"/>
              <a:ea typeface="+mn-ea"/>
              <a:cs typeface="+mn-ea"/>
              <a:sym typeface="+mn-lt"/>
            </a:endParaRPr>
          </a:p>
        </p:txBody>
      </p:sp>
      <p:sp>
        <p:nvSpPr>
          <p:cNvPr id="1048670" name="TextBox 20"/>
          <p:cNvSpPr txBox="1"/>
          <p:nvPr/>
        </p:nvSpPr>
        <p:spPr>
          <a:xfrm>
            <a:off x="9563276" y="2953130"/>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cs typeface="+mn-ea"/>
                <a:sym typeface="+mn-lt"/>
              </a:rPr>
              <a:t>市场组</a:t>
            </a:r>
            <a:endParaRPr lang="en-US" altLang="zh-CN" sz="900" dirty="0">
              <a:solidFill>
                <a:srgbClr val="54578E"/>
              </a:solidFill>
              <a:cs typeface="+mn-ea"/>
              <a:sym typeface="+mn-lt"/>
            </a:endParaRPr>
          </a:p>
        </p:txBody>
      </p:sp>
      <p:cxnSp>
        <p:nvCxnSpPr>
          <p:cNvPr id="3145737" name="直接连接符 34"/>
          <p:cNvCxnSpPr>
            <a:cxnSpLocks/>
          </p:cNvCxnSpPr>
          <p:nvPr/>
        </p:nvCxnSpPr>
        <p:spPr>
          <a:xfrm>
            <a:off x="9706847" y="3130233"/>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35"/>
          <p:cNvCxnSpPr>
            <a:cxnSpLocks/>
          </p:cNvCxnSpPr>
          <p:nvPr/>
        </p:nvCxnSpPr>
        <p:spPr>
          <a:xfrm>
            <a:off x="10505823" y="3136183"/>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71" name="Text Placeholder 33"/>
          <p:cNvSpPr txBox="1"/>
          <p:nvPr/>
        </p:nvSpPr>
        <p:spPr>
          <a:xfrm>
            <a:off x="9349889" y="5407536"/>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t>吴骅真</a:t>
            </a:r>
            <a:endParaRPr lang="en-AU" sz="1800" dirty="0">
              <a:latin typeface="+mn-lt"/>
              <a:ea typeface="+mn-ea"/>
              <a:cs typeface="+mn-ea"/>
              <a:sym typeface="+mn-lt"/>
            </a:endParaRPr>
          </a:p>
        </p:txBody>
      </p:sp>
      <p:sp>
        <p:nvSpPr>
          <p:cNvPr id="1048672" name="TextBox 20"/>
          <p:cNvSpPr txBox="1"/>
          <p:nvPr/>
        </p:nvSpPr>
        <p:spPr>
          <a:xfrm>
            <a:off x="9172747" y="6078181"/>
            <a:ext cx="1828811" cy="646331"/>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rPr>
              <a:t>精通</a:t>
            </a:r>
            <a:r>
              <a:rPr lang="en-US" altLang="zh-CN" sz="800" dirty="0">
                <a:solidFill>
                  <a:schemeClr val="tx1">
                    <a:lumMod val="65000"/>
                    <a:lumOff val="35000"/>
                  </a:schemeClr>
                </a:solidFill>
              </a:rPr>
              <a:t>Adobe Photoshop</a:t>
            </a:r>
            <a:r>
              <a:rPr lang="zh-CN" altLang="zh-CN" sz="800" dirty="0">
                <a:solidFill>
                  <a:schemeClr val="tx1">
                    <a:lumMod val="65000"/>
                    <a:lumOff val="35000"/>
                  </a:schemeClr>
                </a:solidFill>
              </a:rPr>
              <a:t>、</a:t>
            </a:r>
            <a:r>
              <a:rPr lang="en-US" altLang="zh-CN" sz="800" dirty="0">
                <a:solidFill>
                  <a:schemeClr val="tx1">
                    <a:lumMod val="65000"/>
                    <a:lumOff val="35000"/>
                  </a:schemeClr>
                </a:solidFill>
              </a:rPr>
              <a:t>SPSS</a:t>
            </a:r>
            <a:r>
              <a:rPr lang="zh-CN" altLang="zh-CN" sz="800" dirty="0">
                <a:solidFill>
                  <a:schemeClr val="tx1">
                    <a:lumMod val="65000"/>
                    <a:lumOff val="35000"/>
                  </a:schemeClr>
                </a:solidFill>
              </a:rPr>
              <a:t>、市场研究、营销计划撰写、创业计划书撰写</a:t>
            </a:r>
            <a:r>
              <a:rPr lang="zh-CN" altLang="en-US" sz="800" dirty="0">
                <a:solidFill>
                  <a:schemeClr val="tx1">
                    <a:lumMod val="65000"/>
                    <a:lumOff val="35000"/>
                  </a:schemeClr>
                </a:solidFill>
              </a:rPr>
              <a:t>经验丰富；</a:t>
            </a:r>
            <a:r>
              <a:rPr lang="en-US" altLang="zh-CN" sz="800" dirty="0">
                <a:solidFill>
                  <a:schemeClr val="tx1">
                    <a:lumMod val="65000"/>
                    <a:lumOff val="35000"/>
                  </a:schemeClr>
                </a:solidFill>
              </a:rPr>
              <a:t>PPT</a:t>
            </a:r>
            <a:r>
              <a:rPr lang="zh-CN" altLang="en-US" sz="800" dirty="0">
                <a:solidFill>
                  <a:schemeClr val="tx1">
                    <a:lumMod val="65000"/>
                    <a:lumOff val="35000"/>
                  </a:schemeClr>
                </a:solidFill>
              </a:rPr>
              <a:t>制作达人</a:t>
            </a:r>
            <a:endParaRPr lang="en-US" altLang="zh-CN" sz="700" dirty="0">
              <a:solidFill>
                <a:schemeClr val="tx1">
                  <a:lumMod val="65000"/>
                  <a:lumOff val="35000"/>
                </a:schemeClr>
              </a:solidFill>
              <a:cs typeface="+mn-ea"/>
              <a:sym typeface="+mn-lt"/>
            </a:endParaRPr>
          </a:p>
        </p:txBody>
      </p:sp>
      <p:sp>
        <p:nvSpPr>
          <p:cNvPr id="1048673" name="TextBox 20"/>
          <p:cNvSpPr txBox="1"/>
          <p:nvPr/>
        </p:nvSpPr>
        <p:spPr>
          <a:xfrm>
            <a:off x="9448708" y="5775216"/>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cs typeface="+mn-ea"/>
                <a:sym typeface="+mn-lt"/>
              </a:rPr>
              <a:t>市场组</a:t>
            </a:r>
            <a:endParaRPr lang="en-US" altLang="zh-CN" sz="900" dirty="0">
              <a:solidFill>
                <a:srgbClr val="54578E"/>
              </a:solidFill>
              <a:cs typeface="+mn-ea"/>
              <a:sym typeface="+mn-lt"/>
            </a:endParaRPr>
          </a:p>
        </p:txBody>
      </p:sp>
      <p:cxnSp>
        <p:nvCxnSpPr>
          <p:cNvPr id="3145739" name="直接连接符 39"/>
          <p:cNvCxnSpPr>
            <a:cxnSpLocks/>
          </p:cNvCxnSpPr>
          <p:nvPr/>
        </p:nvCxnSpPr>
        <p:spPr>
          <a:xfrm>
            <a:off x="9627535" y="5950646"/>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40"/>
          <p:cNvCxnSpPr>
            <a:cxnSpLocks/>
          </p:cNvCxnSpPr>
          <p:nvPr/>
        </p:nvCxnSpPr>
        <p:spPr>
          <a:xfrm>
            <a:off x="10363200" y="5950646"/>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4" name="Picture 9"/>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005" y="1082236"/>
            <a:ext cx="1173251" cy="1547348"/>
          </a:xfrm>
          <a:prstGeom prst="rect">
            <a:avLst/>
          </a:prstGeom>
          <a:noFill/>
          <a:ln>
            <a:noFill/>
          </a:ln>
        </p:spPr>
      </p:pic>
      <p:pic>
        <p:nvPicPr>
          <p:cNvPr id="35" name="Picture 13"/>
          <p:cNvPicPr/>
          <p:nvPr/>
        </p:nvPicPr>
        <p:blipFill>
          <a:blip r:embed="rId3"/>
          <a:stretch>
            <a:fillRect/>
          </a:stretch>
        </p:blipFill>
        <p:spPr>
          <a:xfrm>
            <a:off x="3367508" y="1127735"/>
            <a:ext cx="1207981" cy="1471149"/>
          </a:xfrm>
          <a:prstGeom prst="rect">
            <a:avLst/>
          </a:prstGeom>
        </p:spPr>
      </p:pic>
      <p:pic>
        <p:nvPicPr>
          <p:cNvPr id="36" name="Picture 20"/>
          <p:cNvPicPr/>
          <p:nvPr/>
        </p:nvPicPr>
        <p:blipFill>
          <a:blip r:embed="rId4"/>
          <a:stretch>
            <a:fillRect/>
          </a:stretch>
        </p:blipFill>
        <p:spPr>
          <a:xfrm>
            <a:off x="7321532" y="968903"/>
            <a:ext cx="1201584" cy="1538260"/>
          </a:xfrm>
          <a:prstGeom prst="rect">
            <a:avLst/>
          </a:prstGeom>
        </p:spPr>
      </p:pic>
      <p:pic>
        <p:nvPicPr>
          <p:cNvPr id="37" name="Picture 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63276" y="1052065"/>
            <a:ext cx="1205336" cy="1471148"/>
          </a:xfrm>
          <a:prstGeom prst="rect">
            <a:avLst/>
          </a:prstGeom>
          <a:noFill/>
          <a:ln>
            <a:noFill/>
          </a:ln>
        </p:spPr>
      </p:pic>
      <p:pic>
        <p:nvPicPr>
          <p:cNvPr id="38" name="Picture 15"/>
          <p:cNvPicPr/>
          <p:nvPr/>
        </p:nvPicPr>
        <p:blipFill>
          <a:blip r:embed="rId6"/>
          <a:stretch>
            <a:fillRect/>
          </a:stretch>
        </p:blipFill>
        <p:spPr>
          <a:xfrm>
            <a:off x="9493460" y="3984975"/>
            <a:ext cx="1140354" cy="1488928"/>
          </a:xfrm>
          <a:prstGeom prst="rect">
            <a:avLst/>
          </a:prstGeom>
        </p:spPr>
      </p:pic>
      <p:pic>
        <p:nvPicPr>
          <p:cNvPr id="40" name="Picture 21"/>
          <p:cNvPicPr/>
          <p:nvPr/>
        </p:nvPicPr>
        <p:blipFill>
          <a:blip r:embed="rId7"/>
          <a:stretch>
            <a:fillRect/>
          </a:stretch>
        </p:blipFill>
        <p:spPr>
          <a:xfrm>
            <a:off x="923069" y="4008102"/>
            <a:ext cx="1305373" cy="1354121"/>
          </a:xfrm>
          <a:prstGeom prst="rect">
            <a:avLst/>
          </a:prstGeom>
        </p:spPr>
      </p:pic>
      <p:pic>
        <p:nvPicPr>
          <p:cNvPr id="42" name="Picture 16"/>
          <p:cNvPicPr/>
          <p:nvPr/>
        </p:nvPicPr>
        <p:blipFill>
          <a:blip r:embed="rId8"/>
          <a:stretch>
            <a:fillRect/>
          </a:stretch>
        </p:blipFill>
        <p:spPr>
          <a:xfrm>
            <a:off x="3355477" y="4066007"/>
            <a:ext cx="1142637" cy="1280685"/>
          </a:xfrm>
          <a:prstGeom prst="rect">
            <a:avLst/>
          </a:prstGeom>
        </p:spPr>
      </p:pic>
      <p:pic>
        <p:nvPicPr>
          <p:cNvPr id="44" name="Picture 23"/>
          <p:cNvPicPr/>
          <p:nvPr/>
        </p:nvPicPr>
        <p:blipFill>
          <a:blip r:embed="rId9">
            <a:extLst>
              <a:ext uri="{28A0092B-C50C-407E-A947-70E740481C1C}">
                <a14:useLocalDpi xmlns:a14="http://schemas.microsoft.com/office/drawing/2010/main" val="0"/>
              </a:ext>
            </a:extLst>
          </a:blip>
          <a:srcRect/>
          <a:stretch>
            <a:fillRect/>
          </a:stretch>
        </p:blipFill>
        <p:spPr bwMode="auto">
          <a:xfrm>
            <a:off x="7219106" y="3784985"/>
            <a:ext cx="1238156" cy="1688918"/>
          </a:xfrm>
          <a:prstGeom prst="rect">
            <a:avLst/>
          </a:prstGeom>
          <a:noFill/>
          <a:ln>
            <a:noFill/>
          </a:ln>
        </p:spPr>
      </p:pic>
      <p:sp>
        <p:nvSpPr>
          <p:cNvPr id="45" name="Text Placeholder 33"/>
          <p:cNvSpPr txBox="1"/>
          <p:nvPr/>
        </p:nvSpPr>
        <p:spPr>
          <a:xfrm>
            <a:off x="852286" y="5394145"/>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t>钟梅歌</a:t>
            </a:r>
            <a:endParaRPr lang="en-AU" sz="1800" dirty="0">
              <a:latin typeface="+mn-lt"/>
              <a:ea typeface="+mn-ea"/>
              <a:cs typeface="+mn-ea"/>
              <a:sym typeface="+mn-lt"/>
            </a:endParaRPr>
          </a:p>
        </p:txBody>
      </p:sp>
      <p:sp>
        <p:nvSpPr>
          <p:cNvPr id="46" name="TextBox 20"/>
          <p:cNvSpPr txBox="1"/>
          <p:nvPr/>
        </p:nvSpPr>
        <p:spPr>
          <a:xfrm>
            <a:off x="519788" y="5956128"/>
            <a:ext cx="2144278" cy="882870"/>
          </a:xfrm>
          <a:prstGeom prst="rect">
            <a:avLst/>
          </a:prstGeom>
          <a:noFill/>
        </p:spPr>
        <p:txBody>
          <a:bodyPr wrap="square" rtlCol="0">
            <a:spAutoFit/>
          </a:bodyPr>
          <a:lstStyle/>
          <a:p>
            <a:pPr algn="ctr" defTabSz="1219017">
              <a:lnSpc>
                <a:spcPct val="150000"/>
              </a:lnSpc>
              <a:spcBef>
                <a:spcPct val="20000"/>
              </a:spcBef>
            </a:pPr>
            <a:r>
              <a:rPr lang="zh-TW" altLang="en-US" sz="800" dirty="0"/>
              <a:t>帝国理工学院   金融与会计专业录取</a:t>
            </a:r>
            <a:endParaRPr lang="en-US" altLang="zh-CN" sz="800" dirty="0"/>
          </a:p>
          <a:p>
            <a:pPr algn="ctr" defTabSz="1219017">
              <a:lnSpc>
                <a:spcPct val="150000"/>
              </a:lnSpc>
              <a:spcBef>
                <a:spcPct val="20000"/>
              </a:spcBef>
            </a:pPr>
            <a:r>
              <a:rPr lang="en-US" altLang="zh-CN" sz="800" dirty="0"/>
              <a:t>ACCA12</a:t>
            </a:r>
            <a:r>
              <a:rPr lang="zh-CN" altLang="zh-CN" sz="800" dirty="0"/>
              <a:t>门通过；</a:t>
            </a:r>
            <a:r>
              <a:rPr lang="zh-CN" altLang="en-US" sz="800" dirty="0"/>
              <a:t>精通</a:t>
            </a:r>
            <a:r>
              <a:rPr lang="en-US" altLang="zh-CN" sz="800" dirty="0"/>
              <a:t>Bloomberg</a:t>
            </a:r>
            <a:r>
              <a:rPr lang="zh-CN" altLang="zh-CN" sz="800" dirty="0"/>
              <a:t>；</a:t>
            </a:r>
            <a:r>
              <a:rPr lang="en-US" altLang="zh-CN" sz="800" dirty="0"/>
              <a:t>tableau</a:t>
            </a:r>
            <a:r>
              <a:rPr lang="zh-CN" altLang="en-US" sz="800" dirty="0"/>
              <a:t>；</a:t>
            </a:r>
            <a:r>
              <a:rPr lang="en-US" altLang="zh-CN" sz="800" dirty="0"/>
              <a:t> </a:t>
            </a:r>
          </a:p>
          <a:p>
            <a:pPr algn="ctr" defTabSz="1219017">
              <a:lnSpc>
                <a:spcPct val="150000"/>
              </a:lnSpc>
              <a:spcBef>
                <a:spcPct val="20000"/>
              </a:spcBef>
            </a:pPr>
            <a:r>
              <a:rPr lang="en-US" altLang="zh-CN" sz="800" dirty="0"/>
              <a:t>pwc</a:t>
            </a:r>
            <a:r>
              <a:rPr lang="zh-CN" altLang="zh-CN" sz="800" dirty="0"/>
              <a:t>企业创新</a:t>
            </a:r>
            <a:r>
              <a:rPr lang="en-US" altLang="zh-CN" sz="800" dirty="0"/>
              <a:t>CSR</a:t>
            </a:r>
            <a:r>
              <a:rPr lang="zh-CN" altLang="zh-CN" sz="800" dirty="0"/>
              <a:t>全国</a:t>
            </a:r>
            <a:r>
              <a:rPr lang="en-US" altLang="zh-CN" sz="800" dirty="0"/>
              <a:t>16</a:t>
            </a:r>
            <a:r>
              <a:rPr lang="zh-CN" altLang="zh-CN" sz="800" dirty="0"/>
              <a:t>强</a:t>
            </a:r>
            <a:r>
              <a:rPr lang="zh-CN" altLang="en-US" sz="800" dirty="0"/>
              <a:t>；</a:t>
            </a:r>
            <a:endParaRPr lang="en-US" altLang="zh-CN" sz="800" dirty="0"/>
          </a:p>
          <a:p>
            <a:pPr algn="ctr" defTabSz="1219017">
              <a:lnSpc>
                <a:spcPct val="150000"/>
              </a:lnSpc>
              <a:spcBef>
                <a:spcPct val="20000"/>
              </a:spcBef>
            </a:pPr>
            <a:r>
              <a:rPr lang="en-US" altLang="zh-CN" sz="800" dirty="0"/>
              <a:t>BDO</a:t>
            </a:r>
            <a:r>
              <a:rPr lang="zh-CN" altLang="zh-CN" sz="800" dirty="0"/>
              <a:t>审计的</a:t>
            </a:r>
            <a:r>
              <a:rPr lang="en-US" altLang="zh-CN" sz="800" dirty="0"/>
              <a:t>IPO</a:t>
            </a:r>
            <a:r>
              <a:rPr lang="zh-CN" altLang="zh-CN" sz="800" dirty="0"/>
              <a:t>项目</a:t>
            </a:r>
            <a:endParaRPr lang="en-US" altLang="zh-CN" sz="700" dirty="0">
              <a:solidFill>
                <a:schemeClr val="bg1">
                  <a:lumMod val="65000"/>
                </a:schemeClr>
              </a:solidFill>
              <a:cs typeface="+mn-ea"/>
              <a:sym typeface="+mn-lt"/>
            </a:endParaRPr>
          </a:p>
        </p:txBody>
      </p:sp>
      <p:sp>
        <p:nvSpPr>
          <p:cNvPr id="47" name="TextBox 20"/>
          <p:cNvSpPr txBox="1"/>
          <p:nvPr/>
        </p:nvSpPr>
        <p:spPr>
          <a:xfrm>
            <a:off x="937271" y="5763428"/>
            <a:ext cx="1219292" cy="233975"/>
          </a:xfrm>
          <a:prstGeom prst="rect">
            <a:avLst/>
          </a:prstGeom>
          <a:noFill/>
        </p:spPr>
        <p:txBody>
          <a:bodyPr wrap="square" rtlCol="0">
            <a:spAutoFit/>
          </a:bodyPr>
          <a:lstStyle/>
          <a:p>
            <a:pPr algn="ctr" defTabSz="1219017">
              <a:lnSpc>
                <a:spcPct val="150000"/>
              </a:lnSpc>
              <a:spcBef>
                <a:spcPct val="20000"/>
              </a:spcBef>
            </a:pPr>
            <a:r>
              <a:rPr lang="zh-CN" altLang="en-US" sz="700" dirty="0">
                <a:solidFill>
                  <a:srgbClr val="54578E"/>
                </a:solidFill>
                <a:cs typeface="+mn-ea"/>
                <a:sym typeface="+mn-lt"/>
              </a:rPr>
              <a:t>会计组</a:t>
            </a:r>
            <a:endParaRPr lang="en-US" altLang="zh-CN" sz="700" dirty="0">
              <a:solidFill>
                <a:srgbClr val="54578E"/>
              </a:solidFill>
              <a:cs typeface="+mn-ea"/>
              <a:sym typeface="+mn-lt"/>
            </a:endParaRPr>
          </a:p>
        </p:txBody>
      </p:sp>
      <p:cxnSp>
        <p:nvCxnSpPr>
          <p:cNvPr id="48" name="直接连接符 19"/>
          <p:cNvCxnSpPr>
            <a:cxnSpLocks/>
          </p:cNvCxnSpPr>
          <p:nvPr/>
        </p:nvCxnSpPr>
        <p:spPr>
          <a:xfrm>
            <a:off x="852286" y="5901900"/>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20"/>
          <p:cNvCxnSpPr>
            <a:cxnSpLocks/>
          </p:cNvCxnSpPr>
          <p:nvPr/>
        </p:nvCxnSpPr>
        <p:spPr>
          <a:xfrm>
            <a:off x="2074632" y="5901900"/>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0" name="Text Placeholder 33"/>
          <p:cNvSpPr txBox="1"/>
          <p:nvPr/>
        </p:nvSpPr>
        <p:spPr>
          <a:xfrm>
            <a:off x="3134597" y="5390035"/>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t>丁圣毅</a:t>
            </a:r>
            <a:endParaRPr lang="en-AU" sz="1800" dirty="0">
              <a:latin typeface="+mn-lt"/>
              <a:ea typeface="+mn-ea"/>
              <a:cs typeface="+mn-ea"/>
              <a:sym typeface="+mn-lt"/>
            </a:endParaRPr>
          </a:p>
        </p:txBody>
      </p:sp>
      <p:sp>
        <p:nvSpPr>
          <p:cNvPr id="51" name="TextBox 20"/>
          <p:cNvSpPr txBox="1"/>
          <p:nvPr/>
        </p:nvSpPr>
        <p:spPr>
          <a:xfrm>
            <a:off x="2997399" y="6024133"/>
            <a:ext cx="1828811" cy="670953"/>
          </a:xfrm>
          <a:prstGeom prst="rect">
            <a:avLst/>
          </a:prstGeom>
          <a:noFill/>
        </p:spPr>
        <p:txBody>
          <a:bodyPr wrap="square" rtlCol="0">
            <a:spAutoFit/>
          </a:bodyPr>
          <a:lstStyle/>
          <a:p>
            <a:pPr algn="ctr" defTabSz="1219017">
              <a:lnSpc>
                <a:spcPct val="150000"/>
              </a:lnSpc>
              <a:spcBef>
                <a:spcPct val="20000"/>
              </a:spcBef>
            </a:pPr>
            <a:r>
              <a:rPr lang="en-US" altLang="zh-CN" sz="800" dirty="0"/>
              <a:t>ACCA5</a:t>
            </a:r>
            <a:r>
              <a:rPr lang="zh-CN" altLang="zh-CN" sz="800" dirty="0"/>
              <a:t>门通过；西浦商业慈善社社长；西浦公益委员会主席</a:t>
            </a:r>
            <a:r>
              <a:rPr lang="zh-CN" altLang="en-US" sz="800" dirty="0"/>
              <a:t>；</a:t>
            </a:r>
            <a:endParaRPr lang="en-US" altLang="zh-CN" sz="800" dirty="0"/>
          </a:p>
          <a:p>
            <a:pPr algn="ctr" defTabSz="1219017">
              <a:lnSpc>
                <a:spcPct val="150000"/>
              </a:lnSpc>
              <a:spcBef>
                <a:spcPct val="20000"/>
              </a:spcBef>
            </a:pPr>
            <a:r>
              <a:rPr lang="zh-CN" altLang="zh-CN" sz="800" dirty="0"/>
              <a:t>商业模拟大赛</a:t>
            </a:r>
            <a:r>
              <a:rPr lang="zh-CN" altLang="en-US" sz="800" dirty="0"/>
              <a:t>创办经历</a:t>
            </a:r>
            <a:endParaRPr lang="en-US" altLang="zh-CN" sz="700" dirty="0">
              <a:solidFill>
                <a:schemeClr val="bg1">
                  <a:lumMod val="65000"/>
                </a:schemeClr>
              </a:solidFill>
              <a:cs typeface="+mn-ea"/>
              <a:sym typeface="+mn-lt"/>
            </a:endParaRPr>
          </a:p>
        </p:txBody>
      </p:sp>
      <p:sp>
        <p:nvSpPr>
          <p:cNvPr id="52" name="TextBox 20"/>
          <p:cNvSpPr txBox="1"/>
          <p:nvPr/>
        </p:nvSpPr>
        <p:spPr>
          <a:xfrm>
            <a:off x="3239139" y="5760884"/>
            <a:ext cx="1219292" cy="255070"/>
          </a:xfrm>
          <a:prstGeom prst="rect">
            <a:avLst/>
          </a:prstGeom>
          <a:noFill/>
        </p:spPr>
        <p:txBody>
          <a:bodyPr wrap="square" rtlCol="0">
            <a:spAutoFit/>
          </a:bodyPr>
          <a:lstStyle/>
          <a:p>
            <a:pPr algn="ctr" defTabSz="1219017">
              <a:lnSpc>
                <a:spcPct val="150000"/>
              </a:lnSpc>
              <a:spcBef>
                <a:spcPct val="20000"/>
              </a:spcBef>
            </a:pPr>
            <a:r>
              <a:rPr lang="zh-CN" altLang="en-US" sz="800" dirty="0">
                <a:solidFill>
                  <a:srgbClr val="54578E"/>
                </a:solidFill>
                <a:cs typeface="+mn-ea"/>
                <a:sym typeface="+mn-lt"/>
              </a:rPr>
              <a:t>会计组</a:t>
            </a:r>
            <a:endParaRPr lang="en-US" altLang="zh-CN" sz="700" dirty="0">
              <a:solidFill>
                <a:srgbClr val="54578E"/>
              </a:solidFill>
              <a:cs typeface="+mn-ea"/>
              <a:sym typeface="+mn-lt"/>
            </a:endParaRPr>
          </a:p>
        </p:txBody>
      </p:sp>
      <p:cxnSp>
        <p:nvCxnSpPr>
          <p:cNvPr id="53" name="直接连接符 24"/>
          <p:cNvCxnSpPr>
            <a:cxnSpLocks/>
          </p:cNvCxnSpPr>
          <p:nvPr/>
        </p:nvCxnSpPr>
        <p:spPr>
          <a:xfrm>
            <a:off x="3285920" y="5899357"/>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25"/>
          <p:cNvCxnSpPr>
            <a:cxnSpLocks/>
          </p:cNvCxnSpPr>
          <p:nvPr/>
        </p:nvCxnSpPr>
        <p:spPr>
          <a:xfrm>
            <a:off x="4285910" y="5899357"/>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33"/>
          <p:cNvSpPr txBox="1"/>
          <p:nvPr/>
        </p:nvSpPr>
        <p:spPr>
          <a:xfrm>
            <a:off x="7100464" y="5450833"/>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t>龚奕彰</a:t>
            </a:r>
            <a:endParaRPr lang="en-AU" sz="1800" dirty="0">
              <a:latin typeface="+mn-lt"/>
              <a:ea typeface="+mn-ea"/>
              <a:cs typeface="+mn-ea"/>
              <a:sym typeface="+mn-lt"/>
            </a:endParaRPr>
          </a:p>
        </p:txBody>
      </p:sp>
      <p:sp>
        <p:nvSpPr>
          <p:cNvPr id="56" name="TextBox 20"/>
          <p:cNvSpPr txBox="1"/>
          <p:nvPr/>
        </p:nvSpPr>
        <p:spPr>
          <a:xfrm>
            <a:off x="6881841" y="6086360"/>
            <a:ext cx="1828811" cy="646331"/>
          </a:xfrm>
          <a:prstGeom prst="rect">
            <a:avLst/>
          </a:prstGeom>
          <a:noFill/>
        </p:spPr>
        <p:txBody>
          <a:bodyPr wrap="square" rtlCol="0">
            <a:spAutoFit/>
          </a:bodyPr>
          <a:lstStyle/>
          <a:p>
            <a:pPr algn="ctr" defTabSz="1219017">
              <a:lnSpc>
                <a:spcPct val="150000"/>
              </a:lnSpc>
              <a:spcBef>
                <a:spcPct val="20000"/>
              </a:spcBef>
            </a:pPr>
            <a:r>
              <a:rPr lang="en-US" altLang="zh-CN" sz="800" dirty="0">
                <a:solidFill>
                  <a:schemeClr val="tx1">
                    <a:lumMod val="65000"/>
                    <a:lumOff val="35000"/>
                  </a:schemeClr>
                </a:solidFill>
              </a:rPr>
              <a:t>ACCA</a:t>
            </a:r>
            <a:r>
              <a:rPr lang="zh-CN" altLang="zh-CN" sz="800" dirty="0">
                <a:solidFill>
                  <a:schemeClr val="tx1">
                    <a:lumMod val="65000"/>
                    <a:lumOff val="35000"/>
                  </a:schemeClr>
                </a:solidFill>
              </a:rPr>
              <a:t>过</a:t>
            </a:r>
            <a:r>
              <a:rPr lang="en-US" altLang="zh-CN" sz="800" dirty="0">
                <a:solidFill>
                  <a:schemeClr val="tx1">
                    <a:lumMod val="65000"/>
                    <a:lumOff val="35000"/>
                  </a:schemeClr>
                </a:solidFill>
              </a:rPr>
              <a:t>6</a:t>
            </a:r>
            <a:r>
              <a:rPr lang="zh-CN" altLang="zh-CN" sz="800" dirty="0">
                <a:solidFill>
                  <a:schemeClr val="tx1">
                    <a:lumMod val="65000"/>
                    <a:lumOff val="35000"/>
                  </a:schemeClr>
                </a:solidFill>
              </a:rPr>
              <a:t>门</a:t>
            </a:r>
            <a:r>
              <a:rPr lang="zh-CN" altLang="en-US" sz="800" dirty="0">
                <a:solidFill>
                  <a:schemeClr val="tx1">
                    <a:lumMod val="65000"/>
                    <a:lumOff val="35000"/>
                  </a:schemeClr>
                </a:solidFill>
              </a:rPr>
              <a:t>通过；</a:t>
            </a:r>
            <a:r>
              <a:rPr lang="en-US" altLang="zh-CN" sz="800" dirty="0">
                <a:solidFill>
                  <a:schemeClr val="tx1">
                    <a:lumMod val="65000"/>
                    <a:lumOff val="35000"/>
                  </a:schemeClr>
                </a:solidFill>
              </a:rPr>
              <a:t>PPT</a:t>
            </a:r>
            <a:r>
              <a:rPr lang="zh-CN" altLang="zh-CN" sz="800" dirty="0">
                <a:solidFill>
                  <a:schemeClr val="tx1">
                    <a:lumMod val="65000"/>
                    <a:lumOff val="35000"/>
                  </a:schemeClr>
                </a:solidFill>
              </a:rPr>
              <a:t>设计</a:t>
            </a:r>
            <a:r>
              <a:rPr lang="zh-CN" altLang="en-US" sz="800" dirty="0">
                <a:solidFill>
                  <a:schemeClr val="tx1">
                    <a:lumMod val="65000"/>
                    <a:lumOff val="35000"/>
                  </a:schemeClr>
                </a:solidFill>
              </a:rPr>
              <a:t>；</a:t>
            </a:r>
            <a:r>
              <a:rPr lang="en-US" altLang="zh-CN" sz="800" dirty="0">
                <a:solidFill>
                  <a:schemeClr val="tx1">
                    <a:lumMod val="65000"/>
                    <a:lumOff val="35000"/>
                  </a:schemeClr>
                </a:solidFill>
              </a:rPr>
              <a:t>Excel Sage</a:t>
            </a:r>
            <a:r>
              <a:rPr lang="zh-CN" altLang="en-US" sz="800" dirty="0">
                <a:solidFill>
                  <a:schemeClr val="tx1">
                    <a:lumMod val="65000"/>
                    <a:lumOff val="35000"/>
                  </a:schemeClr>
                </a:solidFill>
              </a:rPr>
              <a:t>；</a:t>
            </a:r>
            <a:r>
              <a:rPr lang="en-US" altLang="zh-CN" sz="800" dirty="0">
                <a:solidFill>
                  <a:schemeClr val="tx1">
                    <a:lumMod val="65000"/>
                    <a:lumOff val="35000"/>
                  </a:schemeClr>
                </a:solidFill>
              </a:rPr>
              <a:t> PWC you plus </a:t>
            </a:r>
            <a:r>
              <a:rPr lang="zh-CN" altLang="zh-CN" sz="800" dirty="0">
                <a:solidFill>
                  <a:schemeClr val="tx1">
                    <a:lumMod val="65000"/>
                    <a:lumOff val="35000"/>
                  </a:schemeClr>
                </a:solidFill>
              </a:rPr>
              <a:t>项目</a:t>
            </a:r>
            <a:r>
              <a:rPr lang="zh-CN" altLang="en-US" sz="800" dirty="0">
                <a:solidFill>
                  <a:schemeClr val="tx1">
                    <a:lumMod val="65000"/>
                    <a:lumOff val="35000"/>
                  </a:schemeClr>
                </a:solidFill>
              </a:rPr>
              <a:t>；模拟创业大赛二等奖</a:t>
            </a:r>
            <a:endParaRPr lang="en-US" altLang="zh-CN" sz="700" dirty="0">
              <a:solidFill>
                <a:schemeClr val="tx1">
                  <a:lumMod val="65000"/>
                  <a:lumOff val="35000"/>
                </a:schemeClr>
              </a:solidFill>
              <a:cs typeface="+mn-ea"/>
              <a:sym typeface="+mn-lt"/>
            </a:endParaRPr>
          </a:p>
        </p:txBody>
      </p:sp>
      <p:sp>
        <p:nvSpPr>
          <p:cNvPr id="57" name="TextBox 20"/>
          <p:cNvSpPr txBox="1"/>
          <p:nvPr/>
        </p:nvSpPr>
        <p:spPr>
          <a:xfrm>
            <a:off x="7171940" y="5790638"/>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cs typeface="+mn-ea"/>
                <a:sym typeface="+mn-lt"/>
              </a:rPr>
              <a:t>会计组</a:t>
            </a:r>
            <a:endParaRPr lang="en-US" altLang="zh-CN" sz="1000" dirty="0">
              <a:solidFill>
                <a:srgbClr val="54578E"/>
              </a:solidFill>
              <a:cs typeface="+mn-ea"/>
              <a:sym typeface="+mn-lt"/>
            </a:endParaRPr>
          </a:p>
        </p:txBody>
      </p:sp>
      <p:cxnSp>
        <p:nvCxnSpPr>
          <p:cNvPr id="58" name="直接连接符 29"/>
          <p:cNvCxnSpPr>
            <a:cxnSpLocks/>
          </p:cNvCxnSpPr>
          <p:nvPr/>
        </p:nvCxnSpPr>
        <p:spPr>
          <a:xfrm>
            <a:off x="7207516" y="5958588"/>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30"/>
          <p:cNvCxnSpPr>
            <a:cxnSpLocks/>
          </p:cNvCxnSpPr>
          <p:nvPr/>
        </p:nvCxnSpPr>
        <p:spPr>
          <a:xfrm>
            <a:off x="8207506" y="5958588"/>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1" name="TextBox 20"/>
          <p:cNvSpPr txBox="1"/>
          <p:nvPr/>
        </p:nvSpPr>
        <p:spPr>
          <a:xfrm>
            <a:off x="6798075" y="3238206"/>
            <a:ext cx="2224611" cy="670953"/>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rPr>
              <a:t>精通</a:t>
            </a:r>
            <a:r>
              <a:rPr lang="en-US" altLang="zh-CN" sz="800" dirty="0">
                <a:solidFill>
                  <a:schemeClr val="tx1">
                    <a:lumMod val="65000"/>
                    <a:lumOff val="35000"/>
                  </a:schemeClr>
                </a:solidFill>
              </a:rPr>
              <a:t>Google Analytic, SQL, SPSS</a:t>
            </a:r>
          </a:p>
          <a:p>
            <a:pPr algn="ctr" defTabSz="1219017">
              <a:lnSpc>
                <a:spcPct val="150000"/>
              </a:lnSpc>
              <a:spcBef>
                <a:spcPct val="20000"/>
              </a:spcBef>
            </a:pPr>
            <a:r>
              <a:rPr lang="zh-CN" altLang="zh-CN" sz="800" dirty="0">
                <a:solidFill>
                  <a:schemeClr val="tx1">
                    <a:lumMod val="65000"/>
                    <a:lumOff val="35000"/>
                  </a:schemeClr>
                </a:solidFill>
              </a:rPr>
              <a:t>行销策划</a:t>
            </a:r>
            <a:r>
              <a:rPr lang="en-US" altLang="zh-CN" sz="800" dirty="0">
                <a:solidFill>
                  <a:schemeClr val="tx1">
                    <a:lumMod val="65000"/>
                    <a:lumOff val="35000"/>
                  </a:schemeClr>
                </a:solidFill>
              </a:rPr>
              <a:t>P&amp;G 2020 CEO</a:t>
            </a:r>
            <a:r>
              <a:rPr lang="zh-CN" altLang="zh-CN" sz="800" dirty="0">
                <a:solidFill>
                  <a:schemeClr val="tx1">
                    <a:lumMod val="65000"/>
                    <a:lumOff val="35000"/>
                  </a:schemeClr>
                </a:solidFill>
              </a:rPr>
              <a:t>挑战赛，上海</a:t>
            </a:r>
            <a:r>
              <a:rPr lang="en-US" altLang="zh-CN" sz="800" dirty="0">
                <a:solidFill>
                  <a:schemeClr val="tx1">
                    <a:lumMod val="65000"/>
                    <a:lumOff val="35000"/>
                  </a:schemeClr>
                </a:solidFill>
              </a:rPr>
              <a:t>STP</a:t>
            </a:r>
            <a:r>
              <a:rPr lang="zh-CN" altLang="zh-CN" sz="800" dirty="0">
                <a:solidFill>
                  <a:schemeClr val="tx1">
                    <a:lumMod val="65000"/>
                    <a:lumOff val="35000"/>
                  </a:schemeClr>
                </a:solidFill>
              </a:rPr>
              <a:t>种子人才培训项目</a:t>
            </a:r>
            <a:r>
              <a:rPr lang="zh-CN" altLang="en-US" sz="800" dirty="0">
                <a:solidFill>
                  <a:schemeClr val="tx1">
                    <a:lumMod val="65000"/>
                    <a:lumOff val="35000"/>
                  </a:schemeClr>
                </a:solidFill>
              </a:rPr>
              <a:t>；</a:t>
            </a:r>
            <a:r>
              <a:rPr lang="zh-CN" altLang="zh-CN" sz="800" dirty="0">
                <a:solidFill>
                  <a:schemeClr val="tx1">
                    <a:lumMod val="65000"/>
                    <a:lumOff val="35000"/>
                  </a:schemeClr>
                </a:solidFill>
              </a:rPr>
              <a:t>西浦优秀学术奖学金（</a:t>
            </a:r>
            <a:r>
              <a:rPr lang="en-US" altLang="zh-CN" sz="800" dirty="0">
                <a:solidFill>
                  <a:schemeClr val="tx1">
                    <a:lumMod val="65000"/>
                    <a:lumOff val="35000"/>
                  </a:schemeClr>
                </a:solidFill>
              </a:rPr>
              <a:t>1%)</a:t>
            </a:r>
            <a:endParaRPr lang="en-US" altLang="zh-CN" sz="700" dirty="0">
              <a:solidFill>
                <a:schemeClr val="tx1">
                  <a:lumMod val="65000"/>
                  <a:lumOff val="35000"/>
                </a:schemeClr>
              </a:solidFill>
              <a:cs typeface="+mn-ea"/>
              <a:sym typeface="+mn-lt"/>
            </a:endParaRPr>
          </a:p>
        </p:txBody>
      </p:sp>
      <p:sp>
        <p:nvSpPr>
          <p:cNvPr id="62" name="TextBox 20"/>
          <p:cNvSpPr txBox="1"/>
          <p:nvPr/>
        </p:nvSpPr>
        <p:spPr>
          <a:xfrm>
            <a:off x="8966678" y="3237201"/>
            <a:ext cx="2362199" cy="670953"/>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rPr>
              <a:t>精通</a:t>
            </a:r>
            <a:r>
              <a:rPr lang="en-US" altLang="zh-CN" sz="800" dirty="0">
                <a:solidFill>
                  <a:schemeClr val="tx1">
                    <a:lumMod val="65000"/>
                    <a:lumOff val="35000"/>
                  </a:schemeClr>
                </a:solidFill>
              </a:rPr>
              <a:t>GA, Adobe Photoshop, SPSS</a:t>
            </a:r>
            <a:r>
              <a:rPr lang="zh-CN" altLang="en-US" sz="800" dirty="0">
                <a:solidFill>
                  <a:schemeClr val="tx1">
                    <a:lumMod val="65000"/>
                    <a:lumOff val="35000"/>
                  </a:schemeClr>
                </a:solidFill>
              </a:rPr>
              <a:t>；</a:t>
            </a:r>
            <a:endParaRPr lang="en-US" altLang="zh-CN" sz="800" dirty="0">
              <a:solidFill>
                <a:schemeClr val="tx1">
                  <a:lumMod val="65000"/>
                  <a:lumOff val="35000"/>
                </a:schemeClr>
              </a:solidFill>
            </a:endParaRPr>
          </a:p>
          <a:p>
            <a:pPr algn="ctr" defTabSz="1219017">
              <a:lnSpc>
                <a:spcPct val="150000"/>
              </a:lnSpc>
              <a:spcBef>
                <a:spcPct val="20000"/>
              </a:spcBef>
            </a:pPr>
            <a:r>
              <a:rPr lang="en-US" altLang="zh-CN" sz="800" dirty="0">
                <a:solidFill>
                  <a:schemeClr val="tx1">
                    <a:lumMod val="65000"/>
                    <a:lumOff val="35000"/>
                  </a:schemeClr>
                </a:solidFill>
              </a:rPr>
              <a:t>C3</a:t>
            </a:r>
            <a:r>
              <a:rPr lang="zh-CN" altLang="zh-CN" sz="800" dirty="0">
                <a:solidFill>
                  <a:schemeClr val="tx1">
                    <a:lumMod val="65000"/>
                    <a:lumOff val="35000"/>
                  </a:schemeClr>
                </a:solidFill>
              </a:rPr>
              <a:t>创意职场实战项目第一名，</a:t>
            </a:r>
            <a:r>
              <a:rPr lang="en-US" altLang="zh-CN" sz="800" dirty="0">
                <a:solidFill>
                  <a:schemeClr val="tx1">
                    <a:lumMod val="65000"/>
                    <a:lumOff val="35000"/>
                  </a:schemeClr>
                </a:solidFill>
              </a:rPr>
              <a:t>2019</a:t>
            </a:r>
            <a:r>
              <a:rPr lang="zh-CN" altLang="zh-CN" sz="800" dirty="0">
                <a:solidFill>
                  <a:schemeClr val="tx1">
                    <a:lumMod val="65000"/>
                    <a:lumOff val="35000"/>
                  </a:schemeClr>
                </a:solidFill>
              </a:rPr>
              <a:t>年Ｑ</a:t>
            </a:r>
            <a:r>
              <a:rPr lang="en-US" altLang="zh-CN" sz="800" dirty="0">
                <a:solidFill>
                  <a:schemeClr val="tx1">
                    <a:lumMod val="65000"/>
                    <a:lumOff val="35000"/>
                  </a:schemeClr>
                </a:solidFill>
              </a:rPr>
              <a:t>1 world cafe </a:t>
            </a:r>
            <a:r>
              <a:rPr lang="zh-CN" altLang="zh-CN" sz="800" dirty="0">
                <a:solidFill>
                  <a:schemeClr val="tx1">
                    <a:lumMod val="65000"/>
                    <a:lumOff val="35000"/>
                  </a:schemeClr>
                </a:solidFill>
              </a:rPr>
              <a:t>换桌论坛 表现优异奖</a:t>
            </a:r>
            <a:endParaRPr lang="en-US" altLang="zh-CN" sz="700"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390903353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2" name="文本框 16"/>
          <p:cNvSpPr txBox="1"/>
          <p:nvPr/>
        </p:nvSpPr>
        <p:spPr>
          <a:xfrm>
            <a:off x="337137" y="172124"/>
            <a:ext cx="5758862" cy="1015663"/>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a:r>
              <a:rPr kumimoji="0" lang="zh-CN" altLang="en-US" sz="2400" b="1" i="0" u="none" strike="noStrike" kern="1200" cap="none" spc="0" normalizeH="0" baseline="0" noProof="0" dirty="0">
                <a:ln>
                  <a:noFill/>
                </a:ln>
                <a:solidFill>
                  <a:prstClr val="black">
                    <a:lumMod val="65000"/>
                    <a:lumOff val="35000"/>
                  </a:prstClr>
                </a:solidFill>
                <a:effectLst/>
                <a:uLnTx/>
                <a:uFillTx/>
                <a:latin typeface="Arial"/>
                <a:ea typeface="Microsoft YaHei"/>
                <a:cs typeface="+mn-ea"/>
                <a:sym typeface="+mn-lt"/>
              </a:rPr>
              <a:t>财务</a:t>
            </a:r>
            <a:r>
              <a:rPr lang="zh-CN" altLang="en-US" sz="2400" b="1" dirty="0">
                <a:solidFill>
                  <a:prstClr val="black">
                    <a:lumMod val="65000"/>
                    <a:lumOff val="35000"/>
                  </a:prstClr>
                </a:solidFill>
                <a:latin typeface="Arial"/>
                <a:ea typeface="Microsoft YaHei"/>
                <a:cs typeface="+mn-ea"/>
                <a:sym typeface="+mn-lt"/>
              </a:rPr>
              <a:t>报表</a:t>
            </a:r>
            <a:r>
              <a:rPr lang="en-US" altLang="zh-CN" sz="2400" b="1" dirty="0">
                <a:solidFill>
                  <a:prstClr val="black">
                    <a:lumMod val="65000"/>
                    <a:lumOff val="35000"/>
                  </a:prstClr>
                </a:solidFill>
                <a:latin typeface="Arial"/>
                <a:ea typeface="Microsoft YaHei"/>
                <a:cs typeface="+mn-ea"/>
                <a:sym typeface="+mn-lt"/>
              </a:rPr>
              <a:t> </a:t>
            </a:r>
            <a:r>
              <a:rPr lang="en-US" altLang="zh-TW" sz="1800" dirty="0">
                <a:solidFill>
                  <a:prstClr val="black">
                    <a:lumMod val="65000"/>
                    <a:lumOff val="35000"/>
                  </a:prstClr>
                </a:solidFill>
                <a:latin typeface="Arial"/>
                <a:ea typeface="Microsoft YaHei"/>
                <a:cs typeface="+mn-ea"/>
              </a:rPr>
              <a:t>- </a:t>
            </a:r>
            <a:r>
              <a:rPr lang="zh-TW" altLang="en-US" sz="1800" dirty="0">
                <a:solidFill>
                  <a:prstClr val="black">
                    <a:lumMod val="65000"/>
                    <a:lumOff val="35000"/>
                  </a:prstClr>
                </a:solidFill>
                <a:latin typeface="Arial"/>
                <a:ea typeface="Microsoft YaHei"/>
                <a:cs typeface="+mn-ea"/>
              </a:rPr>
              <a:t>投资融资</a:t>
            </a:r>
            <a:endParaRPr lang="zh-TW" altLang="en-US" sz="2400" dirty="0">
              <a:solidFill>
                <a:prstClr val="black">
                  <a:lumMod val="65000"/>
                  <a:lumOff val="35000"/>
                </a:prstClr>
              </a:solidFill>
              <a:latin typeface="Arial"/>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black">
                  <a:lumMod val="65000"/>
                  <a:lumOff val="35000"/>
                </a:prstClr>
              </a:solidFill>
              <a:effectLst/>
              <a:uLnTx/>
              <a:uFillTx/>
              <a:latin typeface="Arial"/>
              <a:ea typeface="Microsoft YaHei"/>
              <a:cs typeface="+mn-ea"/>
              <a:sym typeface="+mn-lt"/>
            </a:endParaRPr>
          </a:p>
        </p:txBody>
      </p:sp>
      <p:sp>
        <p:nvSpPr>
          <p:cNvPr id="6" name="矩形 36">
            <a:extLst>
              <a:ext uri="{FF2B5EF4-FFF2-40B4-BE49-F238E27FC236}">
                <a16:creationId xmlns:a16="http://schemas.microsoft.com/office/drawing/2014/main" id="{3112B794-B2EE-884E-9F52-2BC8558EEDD6}"/>
              </a:ext>
            </a:extLst>
          </p:cNvPr>
          <p:cNvSpPr/>
          <p:nvPr/>
        </p:nvSpPr>
        <p:spPr>
          <a:xfrm>
            <a:off x="337137" y="761812"/>
            <a:ext cx="2101263" cy="205121"/>
          </a:xfrm>
          <a:prstGeom prst="rect">
            <a:avLst/>
          </a:prstGeom>
        </p:spPr>
        <p:txBody>
          <a:bodyPr wrap="square">
            <a:spAutoFit/>
          </a:bodyPr>
          <a:lstStyle/>
          <a:p>
            <a:r>
              <a:rPr lang="en-US" altLang="zh-CN" sz="733" dirty="0">
                <a:solidFill>
                  <a:schemeClr val="tx1">
                    <a:lumMod val="50000"/>
                    <a:lumOff val="50000"/>
                  </a:schemeClr>
                </a:solidFill>
                <a:cs typeface="+mn-ea"/>
                <a:sym typeface="+mn-lt"/>
              </a:rPr>
              <a:t>Financial statement</a:t>
            </a:r>
          </a:p>
        </p:txBody>
      </p:sp>
      <p:sp>
        <p:nvSpPr>
          <p:cNvPr id="2" name="圓角矩形 1">
            <a:extLst>
              <a:ext uri="{FF2B5EF4-FFF2-40B4-BE49-F238E27FC236}">
                <a16:creationId xmlns:a16="http://schemas.microsoft.com/office/drawing/2014/main" id="{22C097E5-3333-8C45-B10F-DA35D1A2C425}"/>
              </a:ext>
            </a:extLst>
          </p:cNvPr>
          <p:cNvSpPr/>
          <p:nvPr/>
        </p:nvSpPr>
        <p:spPr>
          <a:xfrm>
            <a:off x="838200" y="1251186"/>
            <a:ext cx="2595412" cy="471054"/>
          </a:xfrm>
          <a:prstGeom prst="roundRect">
            <a:avLst>
              <a:gd name="adj" fmla="val 1960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文字方塊 4">
            <a:extLst>
              <a:ext uri="{FF2B5EF4-FFF2-40B4-BE49-F238E27FC236}">
                <a16:creationId xmlns:a16="http://schemas.microsoft.com/office/drawing/2014/main" id="{64640A2C-A4CD-3C4F-AEB7-E06C1192130D}"/>
              </a:ext>
            </a:extLst>
          </p:cNvPr>
          <p:cNvSpPr txBox="1"/>
          <p:nvPr/>
        </p:nvSpPr>
        <p:spPr>
          <a:xfrm>
            <a:off x="1270005" y="1310340"/>
            <a:ext cx="2595413" cy="646331"/>
          </a:xfrm>
          <a:prstGeom prst="rect">
            <a:avLst/>
          </a:prstGeom>
          <a:noFill/>
        </p:spPr>
        <p:txBody>
          <a:bodyPr wrap="square" rtlCol="0">
            <a:spAutoFit/>
          </a:bodyPr>
          <a:lstStyle/>
          <a:p>
            <a:r>
              <a:rPr lang="zh-CN" altLang="en-US" dirty="0">
                <a:solidFill>
                  <a:schemeClr val="bg1"/>
                </a:solidFill>
                <a:latin typeface="+mj-ea"/>
                <a:ea typeface="+mj-ea"/>
              </a:rPr>
              <a:t>盈亏预算</a:t>
            </a:r>
            <a:r>
              <a:rPr lang="en-US" altLang="zh-CN" dirty="0">
                <a:solidFill>
                  <a:schemeClr val="bg1"/>
                </a:solidFill>
                <a:latin typeface="+mj-ea"/>
                <a:ea typeface="+mj-ea"/>
              </a:rPr>
              <a:t>/</a:t>
            </a:r>
            <a:r>
              <a:rPr lang="zh-CN" altLang="en-US" dirty="0">
                <a:solidFill>
                  <a:schemeClr val="bg1"/>
                </a:solidFill>
                <a:latin typeface="+mj-ea"/>
                <a:ea typeface="+mj-ea"/>
              </a:rPr>
              <a:t>收入分析</a:t>
            </a:r>
            <a:endParaRPr lang="en-US" altLang="zh-CN" dirty="0">
              <a:solidFill>
                <a:schemeClr val="bg1"/>
              </a:solidFill>
              <a:latin typeface="+mj-ea"/>
              <a:ea typeface="+mj-ea"/>
            </a:endParaRPr>
          </a:p>
          <a:p>
            <a:endParaRPr kumimoji="1" lang="zh-TW" altLang="en-US" dirty="0"/>
          </a:p>
        </p:txBody>
      </p:sp>
      <p:grpSp>
        <p:nvGrpSpPr>
          <p:cNvPr id="17" name="Google Shape;11111;p60">
            <a:extLst>
              <a:ext uri="{FF2B5EF4-FFF2-40B4-BE49-F238E27FC236}">
                <a16:creationId xmlns:a16="http://schemas.microsoft.com/office/drawing/2014/main" id="{7E9E8667-D124-EE4F-9B66-95D92803849B}"/>
              </a:ext>
            </a:extLst>
          </p:cNvPr>
          <p:cNvGrpSpPr/>
          <p:nvPr/>
        </p:nvGrpSpPr>
        <p:grpSpPr>
          <a:xfrm>
            <a:off x="936833" y="1314626"/>
            <a:ext cx="353954" cy="318880"/>
            <a:chOff x="3988156" y="3380210"/>
            <a:chExt cx="353954" cy="318880"/>
          </a:xfrm>
          <a:solidFill>
            <a:schemeClr val="bg1"/>
          </a:solidFill>
        </p:grpSpPr>
        <p:sp>
          <p:nvSpPr>
            <p:cNvPr id="18" name="Google Shape;11112;p60">
              <a:extLst>
                <a:ext uri="{FF2B5EF4-FFF2-40B4-BE49-F238E27FC236}">
                  <a16:creationId xmlns:a16="http://schemas.microsoft.com/office/drawing/2014/main" id="{2438B721-6655-2345-B094-C497BC3894FC}"/>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113;p60">
              <a:extLst>
                <a:ext uri="{FF2B5EF4-FFF2-40B4-BE49-F238E27FC236}">
                  <a16:creationId xmlns:a16="http://schemas.microsoft.com/office/drawing/2014/main" id="{50AF9A96-48AD-5E48-90C3-E921CF3C4ADA}"/>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14;p60">
              <a:extLst>
                <a:ext uri="{FF2B5EF4-FFF2-40B4-BE49-F238E27FC236}">
                  <a16:creationId xmlns:a16="http://schemas.microsoft.com/office/drawing/2014/main" id="{84B31AD5-C097-B348-B6BE-1C21C8879FA5}"/>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5;p60">
              <a:extLst>
                <a:ext uri="{FF2B5EF4-FFF2-40B4-BE49-F238E27FC236}">
                  <a16:creationId xmlns:a16="http://schemas.microsoft.com/office/drawing/2014/main" id="{D94F4AB6-7463-F24C-9DAC-B328F40F6BE4}"/>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16;p60">
              <a:extLst>
                <a:ext uri="{FF2B5EF4-FFF2-40B4-BE49-F238E27FC236}">
                  <a16:creationId xmlns:a16="http://schemas.microsoft.com/office/drawing/2014/main" id="{A3B71382-B467-2A44-B13B-94EABA35F475}"/>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图片 6">
            <a:extLst>
              <a:ext uri="{FF2B5EF4-FFF2-40B4-BE49-F238E27FC236}">
                <a16:creationId xmlns:a16="http://schemas.microsoft.com/office/drawing/2014/main" id="{498BCC4C-6303-46E7-9EA8-2595805FF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83" y="2285999"/>
            <a:ext cx="4038599" cy="2849761"/>
          </a:xfrm>
          <a:prstGeom prst="rect">
            <a:avLst/>
          </a:prstGeom>
        </p:spPr>
      </p:pic>
      <p:pic>
        <p:nvPicPr>
          <p:cNvPr id="9" name="图片 8">
            <a:extLst>
              <a:ext uri="{FF2B5EF4-FFF2-40B4-BE49-F238E27FC236}">
                <a16:creationId xmlns:a16="http://schemas.microsoft.com/office/drawing/2014/main" id="{6FDF02CE-99C6-4637-9E83-6772BA83C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2286000"/>
            <a:ext cx="3581400" cy="2849760"/>
          </a:xfrm>
          <a:prstGeom prst="rect">
            <a:avLst/>
          </a:prstGeom>
        </p:spPr>
      </p:pic>
      <p:pic>
        <p:nvPicPr>
          <p:cNvPr id="12" name="图片 11">
            <a:extLst>
              <a:ext uri="{FF2B5EF4-FFF2-40B4-BE49-F238E27FC236}">
                <a16:creationId xmlns:a16="http://schemas.microsoft.com/office/drawing/2014/main" id="{81121FF7-3734-4921-95C2-7C4E5365C8C4}"/>
              </a:ext>
            </a:extLst>
          </p:cNvPr>
          <p:cNvPicPr>
            <a:picLocks noChangeAspect="1"/>
          </p:cNvPicPr>
          <p:nvPr/>
        </p:nvPicPr>
        <p:blipFill>
          <a:blip r:embed="rId4"/>
          <a:stretch>
            <a:fillRect/>
          </a:stretch>
        </p:blipFill>
        <p:spPr>
          <a:xfrm>
            <a:off x="8686800" y="2286000"/>
            <a:ext cx="3276600" cy="2849760"/>
          </a:xfrm>
          <a:prstGeom prst="rect">
            <a:avLst/>
          </a:prstGeom>
        </p:spPr>
      </p:pic>
    </p:spTree>
    <p:extLst>
      <p:ext uri="{BB962C8B-B14F-4D97-AF65-F5344CB8AC3E}">
        <p14:creationId xmlns:p14="http://schemas.microsoft.com/office/powerpoint/2010/main" val="3642416574"/>
      </p:ext>
    </p:extLst>
  </p:cSld>
  <p:clrMapOvr>
    <a:masterClrMapping/>
  </p:clrMapOvr>
  <p:transition spd="slow" advClick="0">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圓角矩形 6">
            <a:extLst>
              <a:ext uri="{FF2B5EF4-FFF2-40B4-BE49-F238E27FC236}">
                <a16:creationId xmlns:a16="http://schemas.microsoft.com/office/drawing/2014/main" id="{3F11C3F4-C8D5-8346-AD2E-1F528D9934D2}"/>
              </a:ext>
            </a:extLst>
          </p:cNvPr>
          <p:cNvSpPr/>
          <p:nvPr/>
        </p:nvSpPr>
        <p:spPr>
          <a:xfrm>
            <a:off x="225426" y="1389962"/>
            <a:ext cx="3203574" cy="471054"/>
          </a:xfrm>
          <a:prstGeom prst="roundRect">
            <a:avLst>
              <a:gd name="adj" fmla="val 1960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8" name="Google Shape;10106;p58">
            <a:extLst>
              <a:ext uri="{FF2B5EF4-FFF2-40B4-BE49-F238E27FC236}">
                <a16:creationId xmlns:a16="http://schemas.microsoft.com/office/drawing/2014/main" id="{CCA94817-8DAA-AE4F-BB9D-44167E7A897F}"/>
              </a:ext>
            </a:extLst>
          </p:cNvPr>
          <p:cNvGrpSpPr/>
          <p:nvPr/>
        </p:nvGrpSpPr>
        <p:grpSpPr>
          <a:xfrm>
            <a:off x="340518" y="1447867"/>
            <a:ext cx="372073" cy="355243"/>
            <a:chOff x="7390435" y="3680868"/>
            <a:chExt cx="372073" cy="355243"/>
          </a:xfrm>
          <a:solidFill>
            <a:schemeClr val="bg1"/>
          </a:solidFill>
        </p:grpSpPr>
        <p:sp>
          <p:nvSpPr>
            <p:cNvPr id="9" name="Google Shape;10107;p58">
              <a:extLst>
                <a:ext uri="{FF2B5EF4-FFF2-40B4-BE49-F238E27FC236}">
                  <a16:creationId xmlns:a16="http://schemas.microsoft.com/office/drawing/2014/main" id="{E563A964-32F8-7C42-B915-3C51F7622E3E}"/>
                </a:ext>
              </a:extLst>
            </p:cNvPr>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108;p58">
              <a:extLst>
                <a:ext uri="{FF2B5EF4-FFF2-40B4-BE49-F238E27FC236}">
                  <a16:creationId xmlns:a16="http://schemas.microsoft.com/office/drawing/2014/main" id="{86BC008D-FE46-F14A-9A53-D58C06A256F3}"/>
                </a:ext>
              </a:extLst>
            </p:cNvPr>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109;p58">
              <a:extLst>
                <a:ext uri="{FF2B5EF4-FFF2-40B4-BE49-F238E27FC236}">
                  <a16:creationId xmlns:a16="http://schemas.microsoft.com/office/drawing/2014/main" id="{749445FA-EC8D-ED4D-B303-60DBA487C7DA}"/>
                </a:ext>
              </a:extLst>
            </p:cNvPr>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110;p58">
              <a:extLst>
                <a:ext uri="{FF2B5EF4-FFF2-40B4-BE49-F238E27FC236}">
                  <a16:creationId xmlns:a16="http://schemas.microsoft.com/office/drawing/2014/main" id="{AF7CF88C-D3A8-1947-89DF-315EB4891625}"/>
                </a:ext>
              </a:extLst>
            </p:cNvPr>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111;p58">
              <a:extLst>
                <a:ext uri="{FF2B5EF4-FFF2-40B4-BE49-F238E27FC236}">
                  <a16:creationId xmlns:a16="http://schemas.microsoft.com/office/drawing/2014/main" id="{2C1F04CC-7EAC-5F42-8737-86E9CAC8325A}"/>
                </a:ext>
              </a:extLst>
            </p:cNvPr>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112;p58">
              <a:extLst>
                <a:ext uri="{FF2B5EF4-FFF2-40B4-BE49-F238E27FC236}">
                  <a16:creationId xmlns:a16="http://schemas.microsoft.com/office/drawing/2014/main" id="{58140C67-3087-BA47-9242-2C68E4804EF4}"/>
                </a:ext>
              </a:extLst>
            </p:cNvPr>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文字方塊 1">
            <a:extLst>
              <a:ext uri="{FF2B5EF4-FFF2-40B4-BE49-F238E27FC236}">
                <a16:creationId xmlns:a16="http://schemas.microsoft.com/office/drawing/2014/main" id="{EC2F7444-A994-5744-B634-0DE9F18B7FED}"/>
              </a:ext>
            </a:extLst>
          </p:cNvPr>
          <p:cNvSpPr txBox="1"/>
          <p:nvPr/>
        </p:nvSpPr>
        <p:spPr>
          <a:xfrm>
            <a:off x="749788" y="1447867"/>
            <a:ext cx="2871419" cy="646331"/>
          </a:xfrm>
          <a:prstGeom prst="rect">
            <a:avLst/>
          </a:prstGeom>
          <a:noFill/>
        </p:spPr>
        <p:txBody>
          <a:bodyPr wrap="square" rtlCol="0">
            <a:spAutoFit/>
          </a:bodyPr>
          <a:lstStyle/>
          <a:p>
            <a:r>
              <a:rPr lang="zh-CN" altLang="en-US" dirty="0">
                <a:solidFill>
                  <a:schemeClr val="bg1"/>
                </a:solidFill>
                <a:latin typeface="+mj-ea"/>
                <a:ea typeface="+mj-ea"/>
              </a:rPr>
              <a:t>现金流预测</a:t>
            </a:r>
            <a:r>
              <a:rPr lang="en-US" altLang="zh-CN" dirty="0">
                <a:solidFill>
                  <a:schemeClr val="bg1"/>
                </a:solidFill>
                <a:latin typeface="+mj-ea"/>
                <a:ea typeface="+mj-ea"/>
              </a:rPr>
              <a:t>/</a:t>
            </a:r>
            <a:r>
              <a:rPr lang="zh-CN" altLang="en-US" dirty="0">
                <a:solidFill>
                  <a:schemeClr val="bg1"/>
                </a:solidFill>
                <a:latin typeface="+mj-ea"/>
                <a:ea typeface="+mj-ea"/>
              </a:rPr>
              <a:t>项目量预测</a:t>
            </a:r>
            <a:endParaRPr lang="en-US" altLang="zh-CN" sz="1400" dirty="0">
              <a:solidFill>
                <a:schemeClr val="bg1"/>
              </a:solidFill>
              <a:latin typeface="+mj-ea"/>
              <a:ea typeface="+mj-ea"/>
            </a:endParaRPr>
          </a:p>
          <a:p>
            <a:endParaRPr kumimoji="1" lang="zh-TW" altLang="en-US" dirty="0">
              <a:solidFill>
                <a:schemeClr val="bg1"/>
              </a:solidFill>
            </a:endParaRPr>
          </a:p>
        </p:txBody>
      </p:sp>
      <p:sp>
        <p:nvSpPr>
          <p:cNvPr id="16" name="文本框 16">
            <a:extLst>
              <a:ext uri="{FF2B5EF4-FFF2-40B4-BE49-F238E27FC236}">
                <a16:creationId xmlns:a16="http://schemas.microsoft.com/office/drawing/2014/main" id="{ECA55152-AA1F-AF46-A4A9-52D4BF2E03B5}"/>
              </a:ext>
            </a:extLst>
          </p:cNvPr>
          <p:cNvSpPr txBox="1"/>
          <p:nvPr/>
        </p:nvSpPr>
        <p:spPr>
          <a:xfrm>
            <a:off x="337138" y="304802"/>
            <a:ext cx="5758862" cy="4616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lvl="0" algn="l">
              <a:lnSpc>
                <a:spcPct val="100000"/>
              </a:lnSpc>
              <a:defRPr/>
            </a:pPr>
            <a:r>
              <a:rPr kumimoji="0" lang="zh-CN" altLang="en-US" sz="2400" b="1" i="0" u="none" strike="noStrike" kern="1200" cap="none" spc="0" normalizeH="0" baseline="0" noProof="0" dirty="0">
                <a:ln>
                  <a:noFill/>
                </a:ln>
                <a:solidFill>
                  <a:prstClr val="black">
                    <a:lumMod val="65000"/>
                    <a:lumOff val="35000"/>
                  </a:prstClr>
                </a:solidFill>
                <a:effectLst/>
                <a:uLnTx/>
                <a:uFillTx/>
                <a:latin typeface="Arial"/>
                <a:ea typeface="Microsoft YaHei"/>
                <a:cs typeface="+mn-ea"/>
                <a:sym typeface="+mn-lt"/>
              </a:rPr>
              <a:t>财务报表</a:t>
            </a:r>
            <a:r>
              <a:rPr kumimoji="0" lang="en-US" altLang="zh-CN" sz="2400" b="1" i="0" u="none" strike="noStrike" kern="1200" cap="none" spc="0" normalizeH="0" baseline="0" noProof="0" dirty="0">
                <a:ln>
                  <a:noFill/>
                </a:ln>
                <a:solidFill>
                  <a:prstClr val="black">
                    <a:lumMod val="65000"/>
                    <a:lumOff val="35000"/>
                  </a:prstClr>
                </a:solidFill>
                <a:effectLst/>
                <a:uLnTx/>
                <a:uFillTx/>
                <a:latin typeface="Arial"/>
                <a:ea typeface="Microsoft YaHei"/>
                <a:cs typeface="+mn-ea"/>
                <a:sym typeface="+mn-lt"/>
              </a:rPr>
              <a:t> </a:t>
            </a:r>
            <a:r>
              <a:rPr lang="en-US" altLang="zh-TW" sz="1800" dirty="0">
                <a:solidFill>
                  <a:prstClr val="black">
                    <a:lumMod val="65000"/>
                    <a:lumOff val="35000"/>
                  </a:prstClr>
                </a:solidFill>
                <a:latin typeface="Arial"/>
                <a:ea typeface="Microsoft YaHei"/>
                <a:cs typeface="+mn-ea"/>
              </a:rPr>
              <a:t>- </a:t>
            </a:r>
            <a:r>
              <a:rPr lang="zh-TW" altLang="en-US" sz="1800" dirty="0">
                <a:solidFill>
                  <a:prstClr val="black">
                    <a:lumMod val="65000"/>
                    <a:lumOff val="35000"/>
                  </a:prstClr>
                </a:solidFill>
                <a:latin typeface="Arial"/>
                <a:ea typeface="Microsoft YaHei"/>
                <a:cs typeface="+mn-ea"/>
              </a:rPr>
              <a:t>投资融资</a:t>
            </a:r>
            <a:endParaRPr kumimoji="0" lang="zh-CN" altLang="en-US" sz="2400" b="1" i="0" u="none" strike="noStrike" kern="1200" cap="none" spc="0" normalizeH="0" baseline="0" noProof="0" dirty="0">
              <a:ln>
                <a:noFill/>
              </a:ln>
              <a:solidFill>
                <a:prstClr val="black">
                  <a:lumMod val="65000"/>
                  <a:lumOff val="35000"/>
                </a:prstClr>
              </a:solidFill>
              <a:effectLst/>
              <a:uLnTx/>
              <a:uFillTx/>
              <a:latin typeface="Arial"/>
              <a:ea typeface="Microsoft YaHei"/>
              <a:cs typeface="+mn-ea"/>
              <a:sym typeface="+mn-lt"/>
            </a:endParaRPr>
          </a:p>
        </p:txBody>
      </p:sp>
      <p:sp>
        <p:nvSpPr>
          <p:cNvPr id="17" name="矩形 36">
            <a:extLst>
              <a:ext uri="{FF2B5EF4-FFF2-40B4-BE49-F238E27FC236}">
                <a16:creationId xmlns:a16="http://schemas.microsoft.com/office/drawing/2014/main" id="{2E3AEEA0-A68A-374D-B68C-778609FAC06C}"/>
              </a:ext>
            </a:extLst>
          </p:cNvPr>
          <p:cNvSpPr/>
          <p:nvPr/>
        </p:nvSpPr>
        <p:spPr>
          <a:xfrm>
            <a:off x="337137" y="761812"/>
            <a:ext cx="2101263" cy="205121"/>
          </a:xfrm>
          <a:prstGeom prst="rect">
            <a:avLst/>
          </a:prstGeom>
        </p:spPr>
        <p:txBody>
          <a:bodyPr wrap="square">
            <a:spAutoFit/>
          </a:bodyPr>
          <a:lstStyle/>
          <a:p>
            <a:r>
              <a:rPr lang="en-US" altLang="zh-CN" sz="733" dirty="0">
                <a:solidFill>
                  <a:schemeClr val="tx1">
                    <a:lumMod val="50000"/>
                    <a:lumOff val="50000"/>
                  </a:schemeClr>
                </a:solidFill>
                <a:cs typeface="+mn-ea"/>
                <a:sym typeface="+mn-lt"/>
              </a:rPr>
              <a:t>Financial statement</a:t>
            </a:r>
          </a:p>
        </p:txBody>
      </p:sp>
      <p:pic>
        <p:nvPicPr>
          <p:cNvPr id="6" name="图片 5">
            <a:extLst>
              <a:ext uri="{FF2B5EF4-FFF2-40B4-BE49-F238E27FC236}">
                <a16:creationId xmlns:a16="http://schemas.microsoft.com/office/drawing/2014/main" id="{E3B41C5D-037C-4F05-85E4-781D018AD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204" y="2199337"/>
            <a:ext cx="5513796" cy="3363261"/>
          </a:xfrm>
          <a:prstGeom prst="rect">
            <a:avLst/>
          </a:prstGeom>
        </p:spPr>
      </p:pic>
      <p:pic>
        <p:nvPicPr>
          <p:cNvPr id="21" name="图片 20">
            <a:extLst>
              <a:ext uri="{FF2B5EF4-FFF2-40B4-BE49-F238E27FC236}">
                <a16:creationId xmlns:a16="http://schemas.microsoft.com/office/drawing/2014/main" id="{32F4AB42-0191-4B49-A505-508794AE576A}"/>
              </a:ext>
            </a:extLst>
          </p:cNvPr>
          <p:cNvPicPr>
            <a:picLocks noChangeAspect="1"/>
          </p:cNvPicPr>
          <p:nvPr/>
        </p:nvPicPr>
        <p:blipFill>
          <a:blip r:embed="rId3"/>
          <a:stretch>
            <a:fillRect/>
          </a:stretch>
        </p:blipFill>
        <p:spPr>
          <a:xfrm>
            <a:off x="6553200" y="2194178"/>
            <a:ext cx="5105400" cy="3368421"/>
          </a:xfrm>
          <a:prstGeom prst="rect">
            <a:avLst/>
          </a:prstGeom>
        </p:spPr>
      </p:pic>
    </p:spTree>
    <p:extLst>
      <p:ext uri="{BB962C8B-B14F-4D97-AF65-F5344CB8AC3E}">
        <p14:creationId xmlns:p14="http://schemas.microsoft.com/office/powerpoint/2010/main" val="590539654"/>
      </p:ext>
    </p:extLst>
  </p:cSld>
  <p:clrMapOvr>
    <a:masterClrMapping/>
  </p:clrMapOvr>
  <p:transition spd="slow" advClick="0">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圖片 30">
            <a:extLst>
              <a:ext uri="{FF2B5EF4-FFF2-40B4-BE49-F238E27FC236}">
                <a16:creationId xmlns:a16="http://schemas.microsoft.com/office/drawing/2014/main" id="{0E800B7E-7796-6A4C-900E-C82F4CC3CB77}"/>
              </a:ext>
            </a:extLst>
          </p:cNvPr>
          <p:cNvPicPr>
            <a:picLocks noChangeAspect="1"/>
          </p:cNvPicPr>
          <p:nvPr/>
        </p:nvPicPr>
        <p:blipFill>
          <a:blip r:embed="rId2"/>
          <a:stretch>
            <a:fillRect/>
          </a:stretch>
        </p:blipFill>
        <p:spPr>
          <a:xfrm>
            <a:off x="7641531" y="2510226"/>
            <a:ext cx="1772783" cy="1638606"/>
          </a:xfrm>
          <a:prstGeom prst="hexagon">
            <a:avLst>
              <a:gd name="adj" fmla="val 27511"/>
              <a:gd name="vf" fmla="val 115470"/>
            </a:avLst>
          </a:prstGeom>
        </p:spPr>
      </p:pic>
      <p:pic>
        <p:nvPicPr>
          <p:cNvPr id="29" name="圖片 28">
            <a:extLst>
              <a:ext uri="{FF2B5EF4-FFF2-40B4-BE49-F238E27FC236}">
                <a16:creationId xmlns:a16="http://schemas.microsoft.com/office/drawing/2014/main" id="{21A85016-2708-DB48-87BB-D32C09BE1ED6}"/>
              </a:ext>
            </a:extLst>
          </p:cNvPr>
          <p:cNvPicPr>
            <a:picLocks noChangeAspect="1"/>
          </p:cNvPicPr>
          <p:nvPr/>
        </p:nvPicPr>
        <p:blipFill>
          <a:blip r:embed="rId3"/>
          <a:stretch>
            <a:fillRect/>
          </a:stretch>
        </p:blipFill>
        <p:spPr>
          <a:xfrm>
            <a:off x="4045842" y="2608815"/>
            <a:ext cx="1666872" cy="1457163"/>
          </a:xfrm>
          <a:prstGeom prst="hexagon">
            <a:avLst/>
          </a:prstGeom>
        </p:spPr>
      </p:pic>
      <p:pic>
        <p:nvPicPr>
          <p:cNvPr id="27" name="圖片 26">
            <a:extLst>
              <a:ext uri="{FF2B5EF4-FFF2-40B4-BE49-F238E27FC236}">
                <a16:creationId xmlns:a16="http://schemas.microsoft.com/office/drawing/2014/main" id="{7A63EE3E-0C5F-2D4A-94FB-1F0D2F66CD73}"/>
              </a:ext>
            </a:extLst>
          </p:cNvPr>
          <p:cNvPicPr>
            <a:picLocks noChangeAspect="1"/>
          </p:cNvPicPr>
          <p:nvPr/>
        </p:nvPicPr>
        <p:blipFill>
          <a:blip r:embed="rId4"/>
          <a:stretch>
            <a:fillRect/>
          </a:stretch>
        </p:blipFill>
        <p:spPr>
          <a:xfrm>
            <a:off x="5850432" y="2578886"/>
            <a:ext cx="1700648" cy="1581444"/>
          </a:xfrm>
          <a:prstGeom prst="hexagon">
            <a:avLst>
              <a:gd name="adj" fmla="val 28744"/>
              <a:gd name="vf" fmla="val 115470"/>
            </a:avLst>
          </a:prstGeom>
        </p:spPr>
      </p:pic>
      <p:pic>
        <p:nvPicPr>
          <p:cNvPr id="25" name="圖片 24">
            <a:extLst>
              <a:ext uri="{FF2B5EF4-FFF2-40B4-BE49-F238E27FC236}">
                <a16:creationId xmlns:a16="http://schemas.microsoft.com/office/drawing/2014/main" id="{9EB409B4-0589-754F-B927-C495AA912883}"/>
              </a:ext>
            </a:extLst>
          </p:cNvPr>
          <p:cNvPicPr>
            <a:picLocks noChangeAspect="1"/>
          </p:cNvPicPr>
          <p:nvPr/>
        </p:nvPicPr>
        <p:blipFill>
          <a:blip r:embed="rId5"/>
          <a:stretch>
            <a:fillRect/>
          </a:stretch>
        </p:blipFill>
        <p:spPr>
          <a:xfrm>
            <a:off x="2133609" y="2575803"/>
            <a:ext cx="1750990" cy="1507685"/>
          </a:xfrm>
          <a:prstGeom prst="hexagon">
            <a:avLst>
              <a:gd name="adj" fmla="val 24988"/>
              <a:gd name="vf" fmla="val 115470"/>
            </a:avLst>
          </a:prstGeom>
        </p:spPr>
      </p:pic>
      <p:sp>
        <p:nvSpPr>
          <p:cNvPr id="28" name="六邊形 27">
            <a:extLst>
              <a:ext uri="{FF2B5EF4-FFF2-40B4-BE49-F238E27FC236}">
                <a16:creationId xmlns:a16="http://schemas.microsoft.com/office/drawing/2014/main" id="{B1C876C2-D13E-4C40-AF8A-230D3C64A1CA}"/>
              </a:ext>
            </a:extLst>
          </p:cNvPr>
          <p:cNvSpPr/>
          <p:nvPr/>
        </p:nvSpPr>
        <p:spPr>
          <a:xfrm>
            <a:off x="4038600" y="2592836"/>
            <a:ext cx="1674115" cy="1480253"/>
          </a:xfrm>
          <a:prstGeom prst="hexagon">
            <a:avLst>
              <a:gd name="adj" fmla="val 29089"/>
              <a:gd name="vf" fmla="val 115470"/>
            </a:avLst>
          </a:prstGeom>
          <a:solidFill>
            <a:schemeClr val="tx1">
              <a:lumMod val="65000"/>
              <a:lumOff val="3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0" name="六邊形 29">
            <a:extLst>
              <a:ext uri="{FF2B5EF4-FFF2-40B4-BE49-F238E27FC236}">
                <a16:creationId xmlns:a16="http://schemas.microsoft.com/office/drawing/2014/main" id="{1EC16EE8-6E93-E240-95DF-45C33A341179}"/>
              </a:ext>
            </a:extLst>
          </p:cNvPr>
          <p:cNvSpPr/>
          <p:nvPr/>
        </p:nvSpPr>
        <p:spPr>
          <a:xfrm>
            <a:off x="5867171" y="2629481"/>
            <a:ext cx="1674115" cy="1480253"/>
          </a:xfrm>
          <a:prstGeom prst="hexagon">
            <a:avLst>
              <a:gd name="adj" fmla="val 29089"/>
              <a:gd name="vf" fmla="val 115470"/>
            </a:avLst>
          </a:prstGeom>
          <a:solidFill>
            <a:schemeClr val="tx1">
              <a:lumMod val="65000"/>
              <a:lumOff val="3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六邊形 31">
            <a:extLst>
              <a:ext uri="{FF2B5EF4-FFF2-40B4-BE49-F238E27FC236}">
                <a16:creationId xmlns:a16="http://schemas.microsoft.com/office/drawing/2014/main" id="{EA573AA8-927D-9149-9C5B-ADEDBA5143E7}"/>
              </a:ext>
            </a:extLst>
          </p:cNvPr>
          <p:cNvSpPr/>
          <p:nvPr/>
        </p:nvSpPr>
        <p:spPr>
          <a:xfrm>
            <a:off x="7620000" y="2561067"/>
            <a:ext cx="1772783" cy="1480253"/>
          </a:xfrm>
          <a:prstGeom prst="hexagon">
            <a:avLst>
              <a:gd name="adj" fmla="val 29089"/>
              <a:gd name="vf" fmla="val 115470"/>
            </a:avLst>
          </a:prstGeom>
          <a:solidFill>
            <a:schemeClr val="tx1">
              <a:lumMod val="65000"/>
              <a:lumOff val="3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6" name="六邊形 25">
            <a:extLst>
              <a:ext uri="{FF2B5EF4-FFF2-40B4-BE49-F238E27FC236}">
                <a16:creationId xmlns:a16="http://schemas.microsoft.com/office/drawing/2014/main" id="{24819E0A-16BE-0947-B106-B3CCEE9161FF}"/>
              </a:ext>
            </a:extLst>
          </p:cNvPr>
          <p:cNvSpPr/>
          <p:nvPr/>
        </p:nvSpPr>
        <p:spPr>
          <a:xfrm>
            <a:off x="2231952" y="2603235"/>
            <a:ext cx="1652647" cy="1447800"/>
          </a:xfrm>
          <a:prstGeom prst="hexagon">
            <a:avLst/>
          </a:prstGeom>
          <a:solidFill>
            <a:schemeClr val="tx1">
              <a:lumMod val="65000"/>
              <a:lumOff val="3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6" name="Google Shape;8534;p54">
            <a:extLst>
              <a:ext uri="{FF2B5EF4-FFF2-40B4-BE49-F238E27FC236}">
                <a16:creationId xmlns:a16="http://schemas.microsoft.com/office/drawing/2014/main" id="{87B459D2-EC90-9847-8518-2D99727BB9DE}"/>
              </a:ext>
            </a:extLst>
          </p:cNvPr>
          <p:cNvGrpSpPr/>
          <p:nvPr/>
        </p:nvGrpSpPr>
        <p:grpSpPr>
          <a:xfrm>
            <a:off x="2057400" y="1767276"/>
            <a:ext cx="7467600" cy="3105150"/>
            <a:chOff x="6796238" y="3158297"/>
            <a:chExt cx="1630319" cy="677257"/>
          </a:xfrm>
          <a:solidFill>
            <a:schemeClr val="accent1">
              <a:lumMod val="75000"/>
            </a:schemeClr>
          </a:solidFill>
        </p:grpSpPr>
        <p:cxnSp>
          <p:nvCxnSpPr>
            <p:cNvPr id="7" name="Google Shape;8535;p54">
              <a:extLst>
                <a:ext uri="{FF2B5EF4-FFF2-40B4-BE49-F238E27FC236}">
                  <a16:creationId xmlns:a16="http://schemas.microsoft.com/office/drawing/2014/main" id="{325B9A6A-AFAE-9F4F-82CE-4E1790A1B1F2}"/>
                </a:ext>
              </a:extLst>
            </p:cNvPr>
            <p:cNvCxnSpPr/>
            <p:nvPr/>
          </p:nvCxnSpPr>
          <p:spPr>
            <a:xfrm>
              <a:off x="7012244" y="3664854"/>
              <a:ext cx="0" cy="170700"/>
            </a:xfrm>
            <a:prstGeom prst="straightConnector1">
              <a:avLst/>
            </a:prstGeom>
            <a:grpFill/>
            <a:ln w="9525" cap="flat" cmpd="sng">
              <a:solidFill>
                <a:srgbClr val="A5B7C6"/>
              </a:solidFill>
              <a:prstDash val="solid"/>
              <a:round/>
              <a:headEnd type="none" w="med" len="med"/>
              <a:tailEnd type="diamond" w="med" len="med"/>
            </a:ln>
          </p:spPr>
        </p:cxnSp>
        <p:cxnSp>
          <p:nvCxnSpPr>
            <p:cNvPr id="8" name="Google Shape;8536;p54">
              <a:extLst>
                <a:ext uri="{FF2B5EF4-FFF2-40B4-BE49-F238E27FC236}">
                  <a16:creationId xmlns:a16="http://schemas.microsoft.com/office/drawing/2014/main" id="{20B0C032-83E7-714C-A8C3-FBA6DAF2D3CF}"/>
                </a:ext>
              </a:extLst>
            </p:cNvPr>
            <p:cNvCxnSpPr/>
            <p:nvPr/>
          </p:nvCxnSpPr>
          <p:spPr>
            <a:xfrm>
              <a:off x="7810957" y="3664854"/>
              <a:ext cx="0" cy="170700"/>
            </a:xfrm>
            <a:prstGeom prst="straightConnector1">
              <a:avLst/>
            </a:prstGeom>
            <a:grpFill/>
            <a:ln w="9525" cap="flat" cmpd="sng">
              <a:solidFill>
                <a:srgbClr val="A5B7C6"/>
              </a:solidFill>
              <a:prstDash val="solid"/>
              <a:round/>
              <a:headEnd type="none" w="med" len="med"/>
              <a:tailEnd type="diamond" w="med" len="med"/>
            </a:ln>
          </p:spPr>
        </p:cxnSp>
        <p:cxnSp>
          <p:nvCxnSpPr>
            <p:cNvPr id="9" name="Google Shape;8537;p54">
              <a:extLst>
                <a:ext uri="{FF2B5EF4-FFF2-40B4-BE49-F238E27FC236}">
                  <a16:creationId xmlns:a16="http://schemas.microsoft.com/office/drawing/2014/main" id="{8F6F05F8-8ED8-5643-B46C-FDEAC6AF0B56}"/>
                </a:ext>
              </a:extLst>
            </p:cNvPr>
            <p:cNvCxnSpPr>
              <a:cxnSpLocks/>
            </p:cNvCxnSpPr>
            <p:nvPr/>
          </p:nvCxnSpPr>
          <p:spPr>
            <a:xfrm flipV="1">
              <a:off x="8196652" y="3158297"/>
              <a:ext cx="0" cy="182329"/>
            </a:xfrm>
            <a:prstGeom prst="straightConnector1">
              <a:avLst/>
            </a:prstGeom>
            <a:grpFill/>
            <a:ln w="9525" cap="flat" cmpd="sng">
              <a:solidFill>
                <a:srgbClr val="A5B7C6"/>
              </a:solidFill>
              <a:prstDash val="solid"/>
              <a:round/>
              <a:headEnd type="none" w="med" len="med"/>
              <a:tailEnd type="diamond" w="med" len="med"/>
            </a:ln>
          </p:spPr>
        </p:cxnSp>
        <p:cxnSp>
          <p:nvCxnSpPr>
            <p:cNvPr id="10" name="Google Shape;8538;p54">
              <a:extLst>
                <a:ext uri="{FF2B5EF4-FFF2-40B4-BE49-F238E27FC236}">
                  <a16:creationId xmlns:a16="http://schemas.microsoft.com/office/drawing/2014/main" id="{05F20FF5-792E-D744-BCF7-A19E1EBC5380}"/>
                </a:ext>
              </a:extLst>
            </p:cNvPr>
            <p:cNvCxnSpPr/>
            <p:nvPr/>
          </p:nvCxnSpPr>
          <p:spPr>
            <a:xfrm rot="10800000">
              <a:off x="7411601" y="3158297"/>
              <a:ext cx="0" cy="170700"/>
            </a:xfrm>
            <a:prstGeom prst="straightConnector1">
              <a:avLst/>
            </a:prstGeom>
            <a:grpFill/>
            <a:ln w="9525" cap="flat" cmpd="sng">
              <a:solidFill>
                <a:srgbClr val="A5B7C6"/>
              </a:solidFill>
              <a:prstDash val="solid"/>
              <a:round/>
              <a:headEnd type="none" w="med" len="med"/>
              <a:tailEnd type="diamond" w="med" len="med"/>
            </a:ln>
          </p:spPr>
        </p:cxnSp>
        <p:grpSp>
          <p:nvGrpSpPr>
            <p:cNvPr id="11" name="Google Shape;8539;p54">
              <a:extLst>
                <a:ext uri="{FF2B5EF4-FFF2-40B4-BE49-F238E27FC236}">
                  <a16:creationId xmlns:a16="http://schemas.microsoft.com/office/drawing/2014/main" id="{7EB328EA-C3EE-3A4F-B247-B2B2D17ACB29}"/>
                </a:ext>
              </a:extLst>
            </p:cNvPr>
            <p:cNvGrpSpPr/>
            <p:nvPr/>
          </p:nvGrpSpPr>
          <p:grpSpPr>
            <a:xfrm>
              <a:off x="6796238" y="3311904"/>
              <a:ext cx="1630319" cy="377697"/>
              <a:chOff x="6796238" y="3311904"/>
              <a:chExt cx="1630319" cy="377697"/>
            </a:xfrm>
            <a:grpFill/>
          </p:grpSpPr>
          <p:sp>
            <p:nvSpPr>
              <p:cNvPr id="12" name="Google Shape;8540;p54">
                <a:extLst>
                  <a:ext uri="{FF2B5EF4-FFF2-40B4-BE49-F238E27FC236}">
                    <a16:creationId xmlns:a16="http://schemas.microsoft.com/office/drawing/2014/main" id="{D5C075AF-431A-044A-952E-805FF476B174}"/>
                  </a:ext>
                </a:extLst>
              </p:cNvPr>
              <p:cNvSpPr/>
              <p:nvPr/>
            </p:nvSpPr>
            <p:spPr>
              <a:xfrm>
                <a:off x="6796238" y="3311904"/>
                <a:ext cx="798025" cy="377697"/>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8541;p54">
                <a:extLst>
                  <a:ext uri="{FF2B5EF4-FFF2-40B4-BE49-F238E27FC236}">
                    <a16:creationId xmlns:a16="http://schemas.microsoft.com/office/drawing/2014/main" id="{BF44B81C-C5B8-9142-AD9E-0217313704A8}"/>
                  </a:ext>
                </a:extLst>
              </p:cNvPr>
              <p:cNvSpPr/>
              <p:nvPr/>
            </p:nvSpPr>
            <p:spPr>
              <a:xfrm>
                <a:off x="7628207" y="3311904"/>
                <a:ext cx="798350" cy="377697"/>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542;p54">
                <a:extLst>
                  <a:ext uri="{FF2B5EF4-FFF2-40B4-BE49-F238E27FC236}">
                    <a16:creationId xmlns:a16="http://schemas.microsoft.com/office/drawing/2014/main" id="{07A48BF4-0B74-8C4F-87B4-516CA395BCAE}"/>
                  </a:ext>
                </a:extLst>
              </p:cNvPr>
              <p:cNvSpPr/>
              <p:nvPr/>
            </p:nvSpPr>
            <p:spPr>
              <a:xfrm>
                <a:off x="7229098" y="3311904"/>
                <a:ext cx="762823" cy="37769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 Placeholder 33">
            <a:extLst>
              <a:ext uri="{FF2B5EF4-FFF2-40B4-BE49-F238E27FC236}">
                <a16:creationId xmlns:a16="http://schemas.microsoft.com/office/drawing/2014/main" id="{CF676D46-69C9-9F48-9E90-87791E406175}"/>
              </a:ext>
            </a:extLst>
          </p:cNvPr>
          <p:cNvSpPr txBox="1"/>
          <p:nvPr/>
        </p:nvSpPr>
        <p:spPr>
          <a:xfrm>
            <a:off x="2452748" y="3137484"/>
            <a:ext cx="1204852" cy="400110"/>
          </a:xfrm>
          <a:prstGeom prst="rect">
            <a:avLst/>
          </a:prstGeom>
          <a:noFill/>
        </p:spPr>
        <p:txBody>
          <a:bodyPr wrap="square" rtlCol="0">
            <a:spAutoFit/>
          </a:bodyPr>
          <a:lstStyle>
            <a:defPPr>
              <a:defRPr lang="en-US"/>
            </a:defPPr>
            <a:lvl1pPr defTabSz="1219078">
              <a:lnSpc>
                <a:spcPct val="100000"/>
              </a:lnSpc>
              <a:spcBef>
                <a:spcPct val="20000"/>
              </a:spcBef>
              <a:defRPr sz="2800" b="1">
                <a:solidFill>
                  <a:srgbClr val="54578E"/>
                </a:solidFill>
                <a:latin typeface="Arial" panose="020B0604020202020204" pitchFamily="34" charset="0"/>
                <a:ea typeface="Microsoft YaHei" panose="020B0503020204020204" pitchFamily="34" charset="-122"/>
              </a:defRPr>
            </a:lvl1pPr>
          </a:lstStyle>
          <a:p>
            <a:r>
              <a:rPr lang="zh-CN" altLang="en-US" sz="2000" dirty="0">
                <a:solidFill>
                  <a:schemeClr val="bg1"/>
                </a:solidFill>
                <a:latin typeface="+mn-lt"/>
                <a:ea typeface="+mn-ea"/>
                <a:cs typeface="+mn-ea"/>
                <a:sym typeface="+mn-lt"/>
              </a:rPr>
              <a:t>财务风险</a:t>
            </a:r>
            <a:endParaRPr lang="en-AU" altLang="zh-CN" sz="2000" dirty="0">
              <a:solidFill>
                <a:schemeClr val="bg1"/>
              </a:solidFill>
              <a:latin typeface="+mn-lt"/>
              <a:ea typeface="+mn-ea"/>
              <a:cs typeface="+mn-ea"/>
              <a:sym typeface="+mn-lt"/>
            </a:endParaRPr>
          </a:p>
        </p:txBody>
      </p:sp>
      <p:sp>
        <p:nvSpPr>
          <p:cNvPr id="17" name="Text Placeholder 33">
            <a:extLst>
              <a:ext uri="{FF2B5EF4-FFF2-40B4-BE49-F238E27FC236}">
                <a16:creationId xmlns:a16="http://schemas.microsoft.com/office/drawing/2014/main" id="{39A141C8-640B-C94D-9E51-681E17F8F970}"/>
              </a:ext>
            </a:extLst>
          </p:cNvPr>
          <p:cNvSpPr txBox="1"/>
          <p:nvPr/>
        </p:nvSpPr>
        <p:spPr>
          <a:xfrm>
            <a:off x="6093416" y="3137341"/>
            <a:ext cx="1890652" cy="400110"/>
          </a:xfrm>
          <a:prstGeom prst="rect">
            <a:avLst/>
          </a:prstGeom>
          <a:noFill/>
        </p:spPr>
        <p:txBody>
          <a:bodyPr wrap="square" rtlCol="0">
            <a:spAutoFit/>
          </a:bodyPr>
          <a:lstStyle>
            <a:defPPr>
              <a:defRPr lang="en-US"/>
            </a:defPPr>
            <a:lvl1pPr defTabSz="1219078">
              <a:lnSpc>
                <a:spcPct val="100000"/>
              </a:lnSpc>
              <a:spcBef>
                <a:spcPct val="20000"/>
              </a:spcBef>
              <a:defRPr sz="2800" b="1">
                <a:solidFill>
                  <a:srgbClr val="54578E"/>
                </a:solidFill>
                <a:latin typeface="Arial" panose="020B0604020202020204" pitchFamily="34" charset="0"/>
                <a:ea typeface="Microsoft YaHei" panose="020B0503020204020204" pitchFamily="34" charset="-122"/>
              </a:defRPr>
            </a:lvl1pPr>
          </a:lstStyle>
          <a:p>
            <a:r>
              <a:rPr lang="zh-CN" altLang="en-US" sz="2000" dirty="0">
                <a:solidFill>
                  <a:schemeClr val="bg1"/>
                </a:solidFill>
                <a:latin typeface="+mn-lt"/>
                <a:ea typeface="+mn-ea"/>
                <a:cs typeface="+mn-ea"/>
                <a:sym typeface="+mn-lt"/>
              </a:rPr>
              <a:t>管理风险</a:t>
            </a:r>
            <a:endParaRPr lang="en-AU" altLang="zh-CN" sz="2000" dirty="0">
              <a:solidFill>
                <a:schemeClr val="bg1"/>
              </a:solidFill>
              <a:latin typeface="+mn-lt"/>
              <a:ea typeface="+mn-ea"/>
              <a:cs typeface="+mn-ea"/>
              <a:sym typeface="+mn-lt"/>
            </a:endParaRPr>
          </a:p>
        </p:txBody>
      </p:sp>
      <p:sp>
        <p:nvSpPr>
          <p:cNvPr id="19" name="Text Placeholder 33">
            <a:extLst>
              <a:ext uri="{FF2B5EF4-FFF2-40B4-BE49-F238E27FC236}">
                <a16:creationId xmlns:a16="http://schemas.microsoft.com/office/drawing/2014/main" id="{90E43657-E3D0-5F47-B00C-4293E15F28BA}"/>
              </a:ext>
            </a:extLst>
          </p:cNvPr>
          <p:cNvSpPr txBox="1"/>
          <p:nvPr/>
        </p:nvSpPr>
        <p:spPr>
          <a:xfrm>
            <a:off x="4290943" y="3137341"/>
            <a:ext cx="1890652" cy="400110"/>
          </a:xfrm>
          <a:prstGeom prst="rect">
            <a:avLst/>
          </a:prstGeom>
          <a:noFill/>
        </p:spPr>
        <p:txBody>
          <a:bodyPr wrap="square" rtlCol="0">
            <a:spAutoFit/>
          </a:bodyPr>
          <a:lstStyle>
            <a:defPPr>
              <a:defRPr lang="en-US"/>
            </a:defPPr>
            <a:lvl1pPr defTabSz="1219078">
              <a:lnSpc>
                <a:spcPct val="100000"/>
              </a:lnSpc>
              <a:spcBef>
                <a:spcPct val="20000"/>
              </a:spcBef>
              <a:defRPr sz="2800" b="1">
                <a:solidFill>
                  <a:srgbClr val="54578E"/>
                </a:solidFill>
                <a:latin typeface="Arial" panose="020B0604020202020204" pitchFamily="34" charset="0"/>
                <a:ea typeface="Microsoft YaHei" panose="020B0503020204020204" pitchFamily="34" charset="-122"/>
              </a:defRPr>
            </a:lvl1pPr>
          </a:lstStyle>
          <a:p>
            <a:r>
              <a:rPr lang="zh-CN" altLang="en-US" sz="2000" dirty="0">
                <a:solidFill>
                  <a:schemeClr val="bg1"/>
                </a:solidFill>
                <a:latin typeface="+mn-lt"/>
                <a:ea typeface="+mn-ea"/>
                <a:cs typeface="+mn-ea"/>
                <a:sym typeface="+mn-lt"/>
              </a:rPr>
              <a:t>技术风险</a:t>
            </a:r>
            <a:endParaRPr lang="en-AU" altLang="zh-CN" sz="2000" dirty="0">
              <a:solidFill>
                <a:schemeClr val="bg1"/>
              </a:solidFill>
              <a:latin typeface="+mn-lt"/>
              <a:ea typeface="+mn-ea"/>
              <a:cs typeface="+mn-ea"/>
              <a:sym typeface="+mn-lt"/>
            </a:endParaRPr>
          </a:p>
        </p:txBody>
      </p:sp>
      <p:sp>
        <p:nvSpPr>
          <p:cNvPr id="20" name="Text Placeholder 33">
            <a:extLst>
              <a:ext uri="{FF2B5EF4-FFF2-40B4-BE49-F238E27FC236}">
                <a16:creationId xmlns:a16="http://schemas.microsoft.com/office/drawing/2014/main" id="{B142EE10-F6FA-A64A-9BD1-570A5A86DABE}"/>
              </a:ext>
            </a:extLst>
          </p:cNvPr>
          <p:cNvSpPr txBox="1"/>
          <p:nvPr/>
        </p:nvSpPr>
        <p:spPr>
          <a:xfrm>
            <a:off x="7947750" y="3101139"/>
            <a:ext cx="1890652" cy="400110"/>
          </a:xfrm>
          <a:prstGeom prst="rect">
            <a:avLst/>
          </a:prstGeom>
          <a:noFill/>
        </p:spPr>
        <p:txBody>
          <a:bodyPr wrap="square" rtlCol="0">
            <a:spAutoFit/>
          </a:bodyPr>
          <a:lstStyle>
            <a:defPPr>
              <a:defRPr lang="en-US"/>
            </a:defPPr>
            <a:lvl1pPr defTabSz="1219078">
              <a:lnSpc>
                <a:spcPct val="100000"/>
              </a:lnSpc>
              <a:spcBef>
                <a:spcPct val="20000"/>
              </a:spcBef>
              <a:defRPr sz="2800" b="1">
                <a:solidFill>
                  <a:srgbClr val="54578E"/>
                </a:solidFill>
                <a:latin typeface="Arial" panose="020B0604020202020204" pitchFamily="34" charset="0"/>
                <a:ea typeface="Microsoft YaHei" panose="020B0503020204020204" pitchFamily="34" charset="-122"/>
              </a:defRPr>
            </a:lvl1pPr>
          </a:lstStyle>
          <a:p>
            <a:r>
              <a:rPr lang="zh-CN" altLang="en-US" sz="2000" dirty="0">
                <a:solidFill>
                  <a:schemeClr val="bg1"/>
                </a:solidFill>
                <a:latin typeface="+mn-lt"/>
                <a:ea typeface="+mn-ea"/>
                <a:cs typeface="+mn-ea"/>
                <a:sym typeface="+mn-lt"/>
              </a:rPr>
              <a:t>监管风险</a:t>
            </a:r>
            <a:endParaRPr lang="en-AU" altLang="zh-CN" sz="2000" dirty="0">
              <a:solidFill>
                <a:schemeClr val="bg1"/>
              </a:solidFill>
              <a:latin typeface="+mn-lt"/>
              <a:ea typeface="+mn-ea"/>
              <a:cs typeface="+mn-ea"/>
              <a:sym typeface="+mn-lt"/>
            </a:endParaRPr>
          </a:p>
        </p:txBody>
      </p:sp>
      <p:sp>
        <p:nvSpPr>
          <p:cNvPr id="21" name="圓角矩形 20">
            <a:extLst>
              <a:ext uri="{FF2B5EF4-FFF2-40B4-BE49-F238E27FC236}">
                <a16:creationId xmlns:a16="http://schemas.microsoft.com/office/drawing/2014/main" id="{625358D5-3FF2-3541-A697-55E95B2CD6C1}"/>
              </a:ext>
            </a:extLst>
          </p:cNvPr>
          <p:cNvSpPr/>
          <p:nvPr/>
        </p:nvSpPr>
        <p:spPr>
          <a:xfrm>
            <a:off x="168435" y="5101026"/>
            <a:ext cx="5132333" cy="1528374"/>
          </a:xfrm>
          <a:prstGeom prst="roundRect">
            <a:avLst>
              <a:gd name="adj" fmla="val 151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TextBox 20">
            <a:extLst>
              <a:ext uri="{FF2B5EF4-FFF2-40B4-BE49-F238E27FC236}">
                <a16:creationId xmlns:a16="http://schemas.microsoft.com/office/drawing/2014/main" id="{266F4D50-B8BB-6147-AB74-9677749E625A}"/>
              </a:ext>
            </a:extLst>
          </p:cNvPr>
          <p:cNvSpPr txBox="1"/>
          <p:nvPr/>
        </p:nvSpPr>
        <p:spPr>
          <a:xfrm>
            <a:off x="301360" y="5114875"/>
            <a:ext cx="4999415" cy="1518236"/>
          </a:xfrm>
          <a:prstGeom prst="rect">
            <a:avLst/>
          </a:prstGeom>
          <a:noFill/>
        </p:spPr>
        <p:txBody>
          <a:bodyPr wrap="square" rtlCol="0">
            <a:spAutoFit/>
          </a:bodyPr>
          <a:lstStyle/>
          <a:p>
            <a:pPr marL="285750" indent="-285750" defTabSz="1219017">
              <a:lnSpc>
                <a:spcPct val="150000"/>
              </a:lnSpc>
              <a:spcBef>
                <a:spcPct val="20000"/>
              </a:spcBef>
              <a:buFont typeface="Arial" panose="020B0604020202020204" pitchFamily="34" charset="0"/>
              <a:buChar char="•"/>
            </a:pPr>
            <a:r>
              <a:rPr lang="zh-CN" altLang="en-US" sz="1200" dirty="0">
                <a:solidFill>
                  <a:schemeClr val="bg2">
                    <a:lumMod val="25000"/>
                  </a:schemeClr>
                </a:solidFill>
                <a:cs typeface="+mn-ea"/>
                <a:sym typeface="+mn-lt"/>
              </a:rPr>
              <a:t>为减少单一广告收入对组织照成的风险，我们创新性的提出商业咨询服务来降低组织对低技术广告收入的依赖。</a:t>
            </a:r>
          </a:p>
          <a:p>
            <a:pPr marL="285750" indent="-285750" defTabSz="1219017">
              <a:lnSpc>
                <a:spcPct val="150000"/>
              </a:lnSpc>
              <a:spcBef>
                <a:spcPct val="20000"/>
              </a:spcBef>
              <a:buFont typeface="Arial" panose="020B0604020202020204" pitchFamily="34" charset="0"/>
              <a:buChar char="•"/>
            </a:pPr>
            <a:r>
              <a:rPr lang="zh-CN" altLang="en-US" sz="1200" dirty="0">
                <a:solidFill>
                  <a:schemeClr val="bg2">
                    <a:lumMod val="25000"/>
                  </a:schemeClr>
                </a:solidFill>
                <a:cs typeface="+mn-ea"/>
                <a:sym typeface="+mn-lt"/>
              </a:rPr>
              <a:t>为降低前期高投入人工成本对现金流的影响，我们采用股权计划以及和高校合作来降低人工成本。</a:t>
            </a:r>
          </a:p>
          <a:p>
            <a:pPr marL="285750" indent="-285750" defTabSz="1219017">
              <a:lnSpc>
                <a:spcPct val="150000"/>
              </a:lnSpc>
              <a:spcBef>
                <a:spcPct val="20000"/>
              </a:spcBef>
              <a:buFont typeface="Arial" panose="020B0604020202020204" pitchFamily="34" charset="0"/>
              <a:buChar char="•"/>
            </a:pPr>
            <a:r>
              <a:rPr lang="zh-CN" altLang="en-US" sz="1200" dirty="0">
                <a:solidFill>
                  <a:schemeClr val="bg2">
                    <a:lumMod val="25000"/>
                  </a:schemeClr>
                </a:solidFill>
                <a:cs typeface="+mn-ea"/>
                <a:sym typeface="+mn-lt"/>
              </a:rPr>
              <a:t>为提高融资的可行性和多样性，我们对投资人给予分期付款的模式。</a:t>
            </a:r>
            <a:endParaRPr lang="en-US" altLang="zh-CN" sz="1200" dirty="0">
              <a:solidFill>
                <a:schemeClr val="bg2">
                  <a:lumMod val="25000"/>
                </a:schemeClr>
              </a:solidFill>
              <a:cs typeface="+mn-ea"/>
              <a:sym typeface="+mn-lt"/>
            </a:endParaRPr>
          </a:p>
        </p:txBody>
      </p:sp>
      <p:sp>
        <p:nvSpPr>
          <p:cNvPr id="23" name="文本框 68">
            <a:extLst>
              <a:ext uri="{FF2B5EF4-FFF2-40B4-BE49-F238E27FC236}">
                <a16:creationId xmlns:a16="http://schemas.microsoft.com/office/drawing/2014/main" id="{63D81538-45AF-3649-8E20-A66C5B6567FA}"/>
              </a:ext>
            </a:extLst>
          </p:cNvPr>
          <p:cNvSpPr txBox="1"/>
          <p:nvPr/>
        </p:nvSpPr>
        <p:spPr>
          <a:xfrm>
            <a:off x="337138" y="372252"/>
            <a:ext cx="2625144" cy="461537"/>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a:lnSpc>
                <a:spcPct val="100000"/>
              </a:lnSpc>
            </a:pPr>
            <a:r>
              <a:rPr lang="zh-CN" altLang="en-US" sz="2399" b="1" dirty="0">
                <a:solidFill>
                  <a:schemeClr val="tx1">
                    <a:lumMod val="65000"/>
                    <a:lumOff val="35000"/>
                  </a:schemeClr>
                </a:solidFill>
                <a:latin typeface="+mn-lt"/>
                <a:ea typeface="+mn-ea"/>
                <a:cs typeface="+mn-ea"/>
                <a:sym typeface="+mn-lt"/>
              </a:rPr>
              <a:t>风险管理</a:t>
            </a:r>
            <a:r>
              <a:rPr lang="en-US" altLang="zh-CN" sz="2399" b="1" dirty="0">
                <a:solidFill>
                  <a:schemeClr val="tx1">
                    <a:lumMod val="65000"/>
                    <a:lumOff val="35000"/>
                  </a:schemeClr>
                </a:solidFill>
                <a:latin typeface="+mn-lt"/>
                <a:ea typeface="+mn-ea"/>
                <a:cs typeface="+mn-ea"/>
                <a:sym typeface="+mn-lt"/>
              </a:rPr>
              <a:t> </a:t>
            </a:r>
            <a:r>
              <a:rPr lang="en-US" altLang="zh-TW" sz="1800" dirty="0">
                <a:solidFill>
                  <a:prstClr val="black">
                    <a:lumMod val="65000"/>
                    <a:lumOff val="35000"/>
                  </a:prstClr>
                </a:solidFill>
                <a:latin typeface="Arial"/>
                <a:ea typeface="Microsoft YaHei"/>
                <a:cs typeface="+mn-ea"/>
              </a:rPr>
              <a:t>- </a:t>
            </a:r>
            <a:r>
              <a:rPr lang="zh-TW" altLang="en-US" sz="1800" dirty="0">
                <a:solidFill>
                  <a:prstClr val="black">
                    <a:lumMod val="65000"/>
                    <a:lumOff val="35000"/>
                  </a:prstClr>
                </a:solidFill>
                <a:latin typeface="Arial"/>
                <a:ea typeface="Microsoft YaHei"/>
                <a:cs typeface="+mn-ea"/>
              </a:rPr>
              <a:t>投资融资</a:t>
            </a:r>
            <a:endParaRPr lang="zh-CN" altLang="en-US" sz="2399" b="1" dirty="0">
              <a:solidFill>
                <a:schemeClr val="tx1">
                  <a:lumMod val="65000"/>
                  <a:lumOff val="35000"/>
                </a:schemeClr>
              </a:solidFill>
              <a:latin typeface="+mn-lt"/>
              <a:ea typeface="+mn-ea"/>
              <a:cs typeface="+mn-ea"/>
              <a:sym typeface="+mn-lt"/>
            </a:endParaRPr>
          </a:p>
        </p:txBody>
      </p:sp>
      <p:sp>
        <p:nvSpPr>
          <p:cNvPr id="24" name="矩形 67">
            <a:extLst>
              <a:ext uri="{FF2B5EF4-FFF2-40B4-BE49-F238E27FC236}">
                <a16:creationId xmlns:a16="http://schemas.microsoft.com/office/drawing/2014/main" id="{D4C864A3-487E-C14F-93F8-335221C59853}"/>
              </a:ext>
            </a:extLst>
          </p:cNvPr>
          <p:cNvSpPr/>
          <p:nvPr/>
        </p:nvSpPr>
        <p:spPr>
          <a:xfrm>
            <a:off x="337138" y="824787"/>
            <a:ext cx="1908223" cy="230832"/>
          </a:xfrm>
          <a:prstGeom prst="rect">
            <a:avLst/>
          </a:prstGeom>
        </p:spPr>
        <p:txBody>
          <a:bodyPr wrap="square">
            <a:spAutoFit/>
          </a:bodyPr>
          <a:lstStyle/>
          <a:p>
            <a:r>
              <a:rPr lang="en-US" altLang="zh-CN" sz="900" dirty="0">
                <a:solidFill>
                  <a:schemeClr val="tx1">
                    <a:lumMod val="50000"/>
                    <a:lumOff val="50000"/>
                  </a:schemeClr>
                </a:solidFill>
                <a:cs typeface="+mn-ea"/>
                <a:sym typeface="+mn-lt"/>
              </a:rPr>
              <a:t>Risk </a:t>
            </a:r>
            <a:r>
              <a:rPr lang="en-US" altLang="zh-TW" sz="900" dirty="0">
                <a:solidFill>
                  <a:schemeClr val="tx1">
                    <a:lumMod val="50000"/>
                    <a:lumOff val="50000"/>
                  </a:schemeClr>
                </a:solidFill>
                <a:cs typeface="+mn-ea"/>
                <a:sym typeface="+mn-lt"/>
              </a:rPr>
              <a:t>management</a:t>
            </a:r>
            <a:endParaRPr lang="en-US" altLang="zh-CN" sz="900" dirty="0">
              <a:solidFill>
                <a:schemeClr val="tx1">
                  <a:lumMod val="50000"/>
                  <a:lumOff val="50000"/>
                </a:schemeClr>
              </a:solidFill>
              <a:cs typeface="+mn-ea"/>
              <a:sym typeface="+mn-lt"/>
            </a:endParaRPr>
          </a:p>
        </p:txBody>
      </p:sp>
      <p:sp>
        <p:nvSpPr>
          <p:cNvPr id="33" name="圓角矩形 32">
            <a:extLst>
              <a:ext uri="{FF2B5EF4-FFF2-40B4-BE49-F238E27FC236}">
                <a16:creationId xmlns:a16="http://schemas.microsoft.com/office/drawing/2014/main" id="{9A8ACA8C-D899-9541-817A-882A57BA430A}"/>
              </a:ext>
            </a:extLst>
          </p:cNvPr>
          <p:cNvSpPr/>
          <p:nvPr/>
        </p:nvSpPr>
        <p:spPr>
          <a:xfrm>
            <a:off x="5712714" y="5114875"/>
            <a:ext cx="6310846" cy="1528374"/>
          </a:xfrm>
          <a:prstGeom prst="roundRect">
            <a:avLst>
              <a:gd name="adj" fmla="val 151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4" name="圓角矩形 33">
            <a:extLst>
              <a:ext uri="{FF2B5EF4-FFF2-40B4-BE49-F238E27FC236}">
                <a16:creationId xmlns:a16="http://schemas.microsoft.com/office/drawing/2014/main" id="{259263C6-1762-4140-8395-6F00E253CC09}"/>
              </a:ext>
            </a:extLst>
          </p:cNvPr>
          <p:cNvSpPr/>
          <p:nvPr/>
        </p:nvSpPr>
        <p:spPr>
          <a:xfrm>
            <a:off x="3125237" y="533400"/>
            <a:ext cx="3961362" cy="1053000"/>
          </a:xfrm>
          <a:prstGeom prst="roundRect">
            <a:avLst>
              <a:gd name="adj" fmla="val 151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5" name="圓角矩形 34">
            <a:extLst>
              <a:ext uri="{FF2B5EF4-FFF2-40B4-BE49-F238E27FC236}">
                <a16:creationId xmlns:a16="http://schemas.microsoft.com/office/drawing/2014/main" id="{09CEDB0B-456F-A141-AD37-94E4A55CE7D1}"/>
              </a:ext>
            </a:extLst>
          </p:cNvPr>
          <p:cNvSpPr/>
          <p:nvPr/>
        </p:nvSpPr>
        <p:spPr>
          <a:xfrm>
            <a:off x="7696597" y="1055619"/>
            <a:ext cx="1980799" cy="524950"/>
          </a:xfrm>
          <a:prstGeom prst="roundRect">
            <a:avLst>
              <a:gd name="adj" fmla="val 151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6" name="TextBox 20">
            <a:extLst>
              <a:ext uri="{FF2B5EF4-FFF2-40B4-BE49-F238E27FC236}">
                <a16:creationId xmlns:a16="http://schemas.microsoft.com/office/drawing/2014/main" id="{03200C8E-AAFF-194B-AB1D-979ACE3B24C1}"/>
              </a:ext>
            </a:extLst>
          </p:cNvPr>
          <p:cNvSpPr txBox="1"/>
          <p:nvPr/>
        </p:nvSpPr>
        <p:spPr>
          <a:xfrm>
            <a:off x="3267932" y="583740"/>
            <a:ext cx="3818667" cy="890372"/>
          </a:xfrm>
          <a:prstGeom prst="rect">
            <a:avLst/>
          </a:prstGeom>
          <a:noFill/>
        </p:spPr>
        <p:txBody>
          <a:bodyPr wrap="square" rtlCol="0">
            <a:spAutoFit/>
          </a:bodyPr>
          <a:lstStyle/>
          <a:p>
            <a:pPr defTabSz="1219017">
              <a:lnSpc>
                <a:spcPct val="150000"/>
              </a:lnSpc>
              <a:spcBef>
                <a:spcPct val="20000"/>
              </a:spcBef>
            </a:pPr>
            <a:r>
              <a:rPr lang="zh-CN" altLang="en-US" sz="1200" dirty="0">
                <a:solidFill>
                  <a:schemeClr val="bg2">
                    <a:lumMod val="25000"/>
                  </a:schemeClr>
                </a:solidFill>
                <a:cs typeface="+mn-ea"/>
                <a:sym typeface="+mn-lt"/>
              </a:rPr>
              <a:t>根据我们的业务模式以及区块链的固有风险，本产品可能会存在的风险有交易信息不真实，私钥丢失，隐私泄露，以及效率低下。</a:t>
            </a:r>
            <a:endParaRPr lang="en-US" altLang="zh-CN" sz="1200" dirty="0">
              <a:solidFill>
                <a:schemeClr val="bg2">
                  <a:lumMod val="25000"/>
                </a:schemeClr>
              </a:solidFill>
              <a:cs typeface="+mn-ea"/>
              <a:sym typeface="+mn-lt"/>
            </a:endParaRPr>
          </a:p>
        </p:txBody>
      </p:sp>
      <p:sp>
        <p:nvSpPr>
          <p:cNvPr id="37" name="TextBox 20">
            <a:extLst>
              <a:ext uri="{FF2B5EF4-FFF2-40B4-BE49-F238E27FC236}">
                <a16:creationId xmlns:a16="http://schemas.microsoft.com/office/drawing/2014/main" id="{7FCF9263-6C07-034B-8D3E-BB1C24117C76}"/>
              </a:ext>
            </a:extLst>
          </p:cNvPr>
          <p:cNvSpPr txBox="1"/>
          <p:nvPr/>
        </p:nvSpPr>
        <p:spPr>
          <a:xfrm>
            <a:off x="5818927" y="5253374"/>
            <a:ext cx="6148298" cy="1241237"/>
          </a:xfrm>
          <a:prstGeom prst="rect">
            <a:avLst/>
          </a:prstGeom>
          <a:noFill/>
        </p:spPr>
        <p:txBody>
          <a:bodyPr wrap="square" rtlCol="0">
            <a:spAutoFit/>
          </a:bodyPr>
          <a:lstStyle/>
          <a:p>
            <a:pPr marL="285750" indent="-285750" defTabSz="1219017">
              <a:lnSpc>
                <a:spcPct val="150000"/>
              </a:lnSpc>
              <a:spcBef>
                <a:spcPct val="20000"/>
              </a:spcBef>
              <a:buFont typeface="Arial" panose="020B0604020202020204" pitchFamily="34" charset="0"/>
              <a:buChar char="•"/>
            </a:pPr>
            <a:r>
              <a:rPr lang="zh-CN" altLang="en-US" sz="1200" dirty="0">
                <a:solidFill>
                  <a:schemeClr val="bg2">
                    <a:lumMod val="25000"/>
                  </a:schemeClr>
                </a:solidFill>
                <a:cs typeface="+mn-ea"/>
                <a:sym typeface="+mn-lt"/>
              </a:rPr>
              <a:t>需要提升企业管理者自身素质，管理者学习管理知识及相关技术知识</a:t>
            </a:r>
            <a:endParaRPr lang="en-US" altLang="zh-CN" sz="1200" dirty="0">
              <a:solidFill>
                <a:schemeClr val="bg2">
                  <a:lumMod val="25000"/>
                </a:schemeClr>
              </a:solidFill>
              <a:cs typeface="+mn-ea"/>
              <a:sym typeface="+mn-lt"/>
            </a:endParaRPr>
          </a:p>
          <a:p>
            <a:pPr marL="285750" indent="-285750" defTabSz="1219017">
              <a:lnSpc>
                <a:spcPct val="150000"/>
              </a:lnSpc>
              <a:spcBef>
                <a:spcPct val="20000"/>
              </a:spcBef>
              <a:buFont typeface="Arial" panose="020B0604020202020204" pitchFamily="34" charset="0"/>
              <a:buChar char="•"/>
            </a:pPr>
            <a:r>
              <a:rPr lang="zh-CN" altLang="en-US" sz="1200" dirty="0">
                <a:solidFill>
                  <a:schemeClr val="bg2">
                    <a:lumMod val="25000"/>
                  </a:schemeClr>
                </a:solidFill>
                <a:cs typeface="+mn-ea"/>
                <a:sym typeface="+mn-lt"/>
              </a:rPr>
              <a:t>加强与社会各界沟通来实现快速发展壮大，同时塑造不怕吃苦，积极向上的企业文化</a:t>
            </a:r>
            <a:endParaRPr lang="en-US" altLang="zh-CN" sz="1200" dirty="0">
              <a:solidFill>
                <a:schemeClr val="bg2">
                  <a:lumMod val="25000"/>
                </a:schemeClr>
              </a:solidFill>
              <a:cs typeface="+mn-ea"/>
              <a:sym typeface="+mn-lt"/>
            </a:endParaRPr>
          </a:p>
          <a:p>
            <a:pPr marL="285750" indent="-285750" defTabSz="1219017">
              <a:lnSpc>
                <a:spcPct val="150000"/>
              </a:lnSpc>
              <a:spcBef>
                <a:spcPct val="20000"/>
              </a:spcBef>
              <a:buFont typeface="Arial" panose="020B0604020202020204" pitchFamily="34" charset="0"/>
              <a:buChar char="•"/>
            </a:pPr>
            <a:r>
              <a:rPr lang="zh-CN" altLang="en-US" sz="1200" dirty="0">
                <a:solidFill>
                  <a:schemeClr val="bg2">
                    <a:lumMod val="25000"/>
                  </a:schemeClr>
                </a:solidFill>
                <a:cs typeface="+mn-ea"/>
                <a:sym typeface="+mn-lt"/>
              </a:rPr>
              <a:t>注重组织氛围的建设以建立情感纽带，后续稳定发展后增加培训投入，并逐步提高员工工资</a:t>
            </a:r>
            <a:endParaRPr lang="en-US" altLang="zh-CN" sz="1200" dirty="0">
              <a:solidFill>
                <a:schemeClr val="bg2">
                  <a:lumMod val="25000"/>
                </a:schemeClr>
              </a:solidFill>
              <a:cs typeface="+mn-ea"/>
              <a:sym typeface="+mn-lt"/>
            </a:endParaRPr>
          </a:p>
        </p:txBody>
      </p:sp>
      <p:sp>
        <p:nvSpPr>
          <p:cNvPr id="2" name="矩形 1">
            <a:extLst>
              <a:ext uri="{FF2B5EF4-FFF2-40B4-BE49-F238E27FC236}">
                <a16:creationId xmlns:a16="http://schemas.microsoft.com/office/drawing/2014/main" id="{8BD34E50-3A71-BD40-895F-3105315D4FAC}"/>
              </a:ext>
            </a:extLst>
          </p:cNvPr>
          <p:cNvSpPr/>
          <p:nvPr/>
        </p:nvSpPr>
        <p:spPr>
          <a:xfrm>
            <a:off x="7844654" y="1185839"/>
            <a:ext cx="1569660" cy="276999"/>
          </a:xfrm>
          <a:prstGeom prst="rect">
            <a:avLst/>
          </a:prstGeom>
        </p:spPr>
        <p:txBody>
          <a:bodyPr wrap="none">
            <a:spAutoFit/>
          </a:bodyPr>
          <a:lstStyle/>
          <a:p>
            <a:r>
              <a:rPr lang="zh-TW" altLang="en-US" sz="1200" dirty="0"/>
              <a:t>关注最新的监管动向</a:t>
            </a:r>
          </a:p>
        </p:txBody>
      </p:sp>
    </p:spTree>
    <p:extLst>
      <p:ext uri="{BB962C8B-B14F-4D97-AF65-F5344CB8AC3E}">
        <p14:creationId xmlns:p14="http://schemas.microsoft.com/office/powerpoint/2010/main" val="480002977"/>
      </p:ext>
    </p:extLst>
  </p:cSld>
  <p:clrMapOvr>
    <a:masterClrMapping/>
  </p:clrMapOvr>
  <p:transition spd="slow" advClick="0" advTm="1000">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2" name="文本框 16"/>
          <p:cNvSpPr txBox="1"/>
          <p:nvPr/>
        </p:nvSpPr>
        <p:spPr>
          <a:xfrm>
            <a:off x="337138" y="304802"/>
            <a:ext cx="5758862" cy="4616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65000"/>
                    <a:lumOff val="35000"/>
                  </a:prstClr>
                </a:solidFill>
                <a:effectLst/>
                <a:uLnTx/>
                <a:uFillTx/>
                <a:latin typeface="Arial"/>
                <a:ea typeface="Microsoft YaHei"/>
                <a:cs typeface="+mn-ea"/>
                <a:sym typeface="+mn-lt"/>
              </a:rPr>
              <a:t>目錄</a:t>
            </a:r>
          </a:p>
        </p:txBody>
      </p:sp>
      <p:sp>
        <p:nvSpPr>
          <p:cNvPr id="6" name="矩形 36">
            <a:extLst>
              <a:ext uri="{FF2B5EF4-FFF2-40B4-BE49-F238E27FC236}">
                <a16:creationId xmlns:a16="http://schemas.microsoft.com/office/drawing/2014/main" id="{3112B794-B2EE-884E-9F52-2BC8558EEDD6}"/>
              </a:ext>
            </a:extLst>
          </p:cNvPr>
          <p:cNvSpPr/>
          <p:nvPr/>
        </p:nvSpPr>
        <p:spPr>
          <a:xfrm>
            <a:off x="337137" y="761812"/>
            <a:ext cx="2101263" cy="230832"/>
          </a:xfrm>
          <a:prstGeom prst="rect">
            <a:avLst/>
          </a:prstGeom>
        </p:spPr>
        <p:txBody>
          <a:bodyPr wrap="square">
            <a:spAutoFit/>
          </a:bodyPr>
          <a:lstStyle/>
          <a:p>
            <a:r>
              <a:rPr lang="en-US" altLang="zh-CN" sz="900" dirty="0">
                <a:solidFill>
                  <a:schemeClr val="tx1">
                    <a:lumMod val="50000"/>
                    <a:lumOff val="50000"/>
                  </a:schemeClr>
                </a:solidFill>
                <a:cs typeface="+mn-ea"/>
                <a:sym typeface="+mn-lt"/>
              </a:rPr>
              <a:t>Agenda</a:t>
            </a:r>
          </a:p>
        </p:txBody>
      </p:sp>
      <p:pic>
        <p:nvPicPr>
          <p:cNvPr id="7" name="圖片 6">
            <a:extLst>
              <a:ext uri="{FF2B5EF4-FFF2-40B4-BE49-F238E27FC236}">
                <a16:creationId xmlns:a16="http://schemas.microsoft.com/office/drawing/2014/main" id="{988307D0-9FD5-8245-B875-2A68023662BE}"/>
              </a:ext>
            </a:extLst>
          </p:cNvPr>
          <p:cNvPicPr>
            <a:picLocks noChangeAspect="1"/>
          </p:cNvPicPr>
          <p:nvPr/>
        </p:nvPicPr>
        <p:blipFill>
          <a:blip r:embed="rId2">
            <a:extLst>
              <a:ext uri="{BEBA8EAE-BF5A-486C-A8C5-ECC9F3942E4B}">
                <a14:imgProps xmlns:a14="http://schemas.microsoft.com/office/drawing/2010/main">
                  <a14:imgLayer r:embed="rId3">
                    <a14:imgEffect>
                      <a14:saturation sat="47000"/>
                    </a14:imgEffect>
                    <a14:imgEffect>
                      <a14:brightnessContrast bright="-40000" contrast="17000"/>
                    </a14:imgEffect>
                  </a14:imgLayer>
                </a14:imgProps>
              </a:ext>
              <a:ext uri="{28A0092B-C50C-407E-A947-70E740481C1C}">
                <a14:useLocalDpi xmlns:a14="http://schemas.microsoft.com/office/drawing/2010/main" val="0"/>
              </a:ext>
            </a:extLst>
          </a:blip>
          <a:stretch>
            <a:fillRect/>
          </a:stretch>
        </p:blipFill>
        <p:spPr>
          <a:xfrm>
            <a:off x="-93516" y="1432098"/>
            <a:ext cx="12379031" cy="4956448"/>
          </a:xfrm>
          <a:prstGeom prst="rect">
            <a:avLst/>
          </a:prstGeom>
        </p:spPr>
      </p:pic>
      <p:sp>
        <p:nvSpPr>
          <p:cNvPr id="8" name="矩形 7">
            <a:extLst>
              <a:ext uri="{FF2B5EF4-FFF2-40B4-BE49-F238E27FC236}">
                <a16:creationId xmlns:a16="http://schemas.microsoft.com/office/drawing/2014/main" id="{F80E6964-857C-5842-8D16-D1A23606E44F}"/>
              </a:ext>
            </a:extLst>
          </p:cNvPr>
          <p:cNvSpPr/>
          <p:nvPr/>
        </p:nvSpPr>
        <p:spPr>
          <a:xfrm>
            <a:off x="-283100" y="1432098"/>
            <a:ext cx="12758198" cy="4956448"/>
          </a:xfrm>
          <a:prstGeom prst="rect">
            <a:avLst/>
          </a:prstGeom>
          <a:gradFill>
            <a:gsLst>
              <a:gs pos="16000">
                <a:srgbClr val="FF7238">
                  <a:alpha val="65000"/>
                </a:srgbClr>
              </a:gs>
              <a:gs pos="81000">
                <a:srgbClr val="F62955">
                  <a:alpha val="65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nvGrpSpPr>
          <p:cNvPr id="4" name="群組 3">
            <a:extLst>
              <a:ext uri="{FF2B5EF4-FFF2-40B4-BE49-F238E27FC236}">
                <a16:creationId xmlns:a16="http://schemas.microsoft.com/office/drawing/2014/main" id="{A8FFB041-AAFB-6A41-9820-CAAC832430FD}"/>
              </a:ext>
            </a:extLst>
          </p:cNvPr>
          <p:cNvGrpSpPr/>
          <p:nvPr/>
        </p:nvGrpSpPr>
        <p:grpSpPr>
          <a:xfrm>
            <a:off x="4114800" y="2024373"/>
            <a:ext cx="760218" cy="3751471"/>
            <a:chOff x="3541116" y="1667807"/>
            <a:chExt cx="760218" cy="3751471"/>
          </a:xfrm>
        </p:grpSpPr>
        <p:sp>
          <p:nvSpPr>
            <p:cNvPr id="15" name="文本框 16">
              <a:extLst>
                <a:ext uri="{FF2B5EF4-FFF2-40B4-BE49-F238E27FC236}">
                  <a16:creationId xmlns:a16="http://schemas.microsoft.com/office/drawing/2014/main" id="{FDD73AB3-4D70-B44F-848C-5262A5B348F6}"/>
                </a:ext>
              </a:extLst>
            </p:cNvPr>
            <p:cNvSpPr txBox="1"/>
            <p:nvPr/>
          </p:nvSpPr>
          <p:spPr>
            <a:xfrm>
              <a:off x="3616502" y="1667807"/>
              <a:ext cx="684832" cy="4616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400" i="0" u="none" strike="noStrike" kern="1200" cap="none" spc="0" normalizeH="0" baseline="0" noProof="0" dirty="0">
                  <a:ln>
                    <a:noFill/>
                  </a:ln>
                  <a:solidFill>
                    <a:schemeClr val="bg1"/>
                  </a:solidFill>
                  <a:effectLst/>
                  <a:uLnTx/>
                  <a:uFillTx/>
                  <a:latin typeface="Arial"/>
                  <a:ea typeface="Microsoft YaHei"/>
                  <a:cs typeface="+mn-ea"/>
                  <a:sym typeface="+mn-lt"/>
                </a:rPr>
                <a:t>1 /</a:t>
              </a:r>
              <a:endParaRPr kumimoji="0" lang="zh-CN" altLang="en-US" sz="2400" i="0" u="none" strike="noStrike" kern="1200" cap="none" spc="0" normalizeH="0" baseline="0" noProof="0" dirty="0">
                <a:ln>
                  <a:noFill/>
                </a:ln>
                <a:solidFill>
                  <a:schemeClr val="bg1"/>
                </a:solidFill>
                <a:effectLst/>
                <a:uLnTx/>
                <a:uFillTx/>
                <a:latin typeface="Arial"/>
                <a:ea typeface="Microsoft YaHei"/>
                <a:cs typeface="+mn-ea"/>
                <a:sym typeface="+mn-lt"/>
              </a:endParaRPr>
            </a:p>
          </p:txBody>
        </p:sp>
        <p:sp>
          <p:nvSpPr>
            <p:cNvPr id="16" name="文本框 16">
              <a:extLst>
                <a:ext uri="{FF2B5EF4-FFF2-40B4-BE49-F238E27FC236}">
                  <a16:creationId xmlns:a16="http://schemas.microsoft.com/office/drawing/2014/main" id="{E5C2F310-EBBB-9A45-818F-3D103B5FB11F}"/>
                </a:ext>
              </a:extLst>
            </p:cNvPr>
            <p:cNvSpPr txBox="1"/>
            <p:nvPr/>
          </p:nvSpPr>
          <p:spPr>
            <a:xfrm>
              <a:off x="3671763" y="2222378"/>
              <a:ext cx="574310" cy="4616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400" i="0" u="none" strike="noStrike" kern="1200" cap="none" spc="0" normalizeH="0" baseline="0" noProof="0" dirty="0">
                  <a:ln>
                    <a:noFill/>
                  </a:ln>
                  <a:solidFill>
                    <a:schemeClr val="bg1"/>
                  </a:solidFill>
                  <a:effectLst/>
                  <a:uLnTx/>
                  <a:uFillTx/>
                  <a:latin typeface="Arial"/>
                  <a:ea typeface="Microsoft YaHei"/>
                  <a:cs typeface="+mn-ea"/>
                  <a:sym typeface="+mn-lt"/>
                </a:rPr>
                <a:t>2 /</a:t>
              </a:r>
              <a:endParaRPr kumimoji="0" lang="zh-CN" altLang="en-US" sz="2400" i="0" u="none" strike="noStrike" kern="1200" cap="none" spc="0" normalizeH="0" baseline="0" noProof="0" dirty="0">
                <a:ln>
                  <a:noFill/>
                </a:ln>
                <a:solidFill>
                  <a:schemeClr val="bg1"/>
                </a:solidFill>
                <a:effectLst/>
                <a:uLnTx/>
                <a:uFillTx/>
                <a:latin typeface="Arial"/>
                <a:ea typeface="Microsoft YaHei"/>
                <a:cs typeface="+mn-ea"/>
                <a:sym typeface="+mn-lt"/>
              </a:endParaRPr>
            </a:p>
          </p:txBody>
        </p:sp>
        <p:sp>
          <p:nvSpPr>
            <p:cNvPr id="24" name="文本框 83">
              <a:extLst>
                <a:ext uri="{FF2B5EF4-FFF2-40B4-BE49-F238E27FC236}">
                  <a16:creationId xmlns:a16="http://schemas.microsoft.com/office/drawing/2014/main" id="{F62FE1CC-03CB-5442-84C7-5F3F0DCC489C}"/>
                </a:ext>
              </a:extLst>
            </p:cNvPr>
            <p:cNvSpPr txBox="1"/>
            <p:nvPr/>
          </p:nvSpPr>
          <p:spPr>
            <a:xfrm>
              <a:off x="3541116" y="4411922"/>
              <a:ext cx="637962" cy="461537"/>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pPr>
              <a:r>
                <a:rPr lang="en-US" altLang="zh-CN" sz="2399" dirty="0">
                  <a:solidFill>
                    <a:schemeClr val="bg1"/>
                  </a:solidFill>
                  <a:latin typeface="+mn-lt"/>
                  <a:ea typeface="+mn-ea"/>
                  <a:cs typeface="+mn-ea"/>
                  <a:sym typeface="+mn-lt"/>
                </a:rPr>
                <a:t>6 /</a:t>
              </a:r>
            </a:p>
          </p:txBody>
        </p:sp>
        <p:sp>
          <p:nvSpPr>
            <p:cNvPr id="26" name="文本框 54">
              <a:extLst>
                <a:ext uri="{FF2B5EF4-FFF2-40B4-BE49-F238E27FC236}">
                  <a16:creationId xmlns:a16="http://schemas.microsoft.com/office/drawing/2014/main" id="{E646AB81-8004-5C40-B1E6-C50A339A8E0D}"/>
                </a:ext>
              </a:extLst>
            </p:cNvPr>
            <p:cNvSpPr txBox="1"/>
            <p:nvPr/>
          </p:nvSpPr>
          <p:spPr>
            <a:xfrm>
              <a:off x="3616502" y="2778555"/>
              <a:ext cx="590605" cy="461537"/>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pPr>
              <a:r>
                <a:rPr lang="en-US" altLang="zh-TW" sz="2399" dirty="0">
                  <a:solidFill>
                    <a:schemeClr val="bg1"/>
                  </a:solidFill>
                  <a:latin typeface="+mn-lt"/>
                  <a:ea typeface="+mn-ea"/>
                  <a:cs typeface="+mn-ea"/>
                  <a:sym typeface="+mn-lt"/>
                </a:rPr>
                <a:t>3 /</a:t>
              </a:r>
              <a:endParaRPr lang="zh-CN" altLang="en-US" sz="2399" dirty="0">
                <a:solidFill>
                  <a:schemeClr val="bg1"/>
                </a:solidFill>
                <a:latin typeface="+mn-lt"/>
                <a:ea typeface="+mn-ea"/>
                <a:cs typeface="+mn-ea"/>
                <a:sym typeface="+mn-lt"/>
              </a:endParaRPr>
            </a:p>
          </p:txBody>
        </p:sp>
        <p:sp>
          <p:nvSpPr>
            <p:cNvPr id="27" name="文本框 6">
              <a:extLst>
                <a:ext uri="{FF2B5EF4-FFF2-40B4-BE49-F238E27FC236}">
                  <a16:creationId xmlns:a16="http://schemas.microsoft.com/office/drawing/2014/main" id="{298D495D-35A8-8A4A-9DDF-8856539183B6}"/>
                </a:ext>
              </a:extLst>
            </p:cNvPr>
            <p:cNvSpPr txBox="1"/>
            <p:nvPr/>
          </p:nvSpPr>
          <p:spPr>
            <a:xfrm>
              <a:off x="3592823" y="3322988"/>
              <a:ext cx="637962" cy="461537"/>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pPr>
              <a:r>
                <a:rPr lang="en-US" altLang="zh-CN" sz="2399" dirty="0">
                  <a:solidFill>
                    <a:schemeClr val="bg1"/>
                  </a:solidFill>
                  <a:latin typeface="+mn-lt"/>
                  <a:ea typeface="+mn-ea"/>
                  <a:cs typeface="+mn-ea"/>
                  <a:sym typeface="+mn-lt"/>
                </a:rPr>
                <a:t>4 /</a:t>
              </a:r>
              <a:endParaRPr lang="zh-CN" altLang="en-US" sz="2399" dirty="0">
                <a:solidFill>
                  <a:schemeClr val="bg1"/>
                </a:solidFill>
                <a:cs typeface="+mn-ea"/>
                <a:sym typeface="+mn-lt"/>
              </a:endParaRPr>
            </a:p>
          </p:txBody>
        </p:sp>
        <p:sp>
          <p:nvSpPr>
            <p:cNvPr id="32" name="文本框 44">
              <a:extLst>
                <a:ext uri="{FF2B5EF4-FFF2-40B4-BE49-F238E27FC236}">
                  <a16:creationId xmlns:a16="http://schemas.microsoft.com/office/drawing/2014/main" id="{54113462-07A4-E540-884E-96FABF6CBB4C}"/>
                </a:ext>
              </a:extLst>
            </p:cNvPr>
            <p:cNvSpPr txBox="1"/>
            <p:nvPr/>
          </p:nvSpPr>
          <p:spPr>
            <a:xfrm>
              <a:off x="3541116" y="3868071"/>
              <a:ext cx="741376" cy="461537"/>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pPr>
              <a:r>
                <a:rPr lang="en-US" altLang="zh-CN" sz="2399" dirty="0">
                  <a:solidFill>
                    <a:schemeClr val="bg1"/>
                  </a:solidFill>
                  <a:latin typeface="+mn-lt"/>
                  <a:ea typeface="+mn-ea"/>
                  <a:cs typeface="+mn-ea"/>
                  <a:sym typeface="+mn-lt"/>
                </a:rPr>
                <a:t>5 /</a:t>
              </a:r>
              <a:endParaRPr lang="zh-CN" altLang="en-US" sz="2399" dirty="0">
                <a:solidFill>
                  <a:schemeClr val="bg1"/>
                </a:solidFill>
                <a:latin typeface="+mn-lt"/>
                <a:ea typeface="+mn-ea"/>
                <a:cs typeface="+mn-ea"/>
                <a:sym typeface="+mn-lt"/>
              </a:endParaRPr>
            </a:p>
          </p:txBody>
        </p:sp>
        <p:sp>
          <p:nvSpPr>
            <p:cNvPr id="34" name="文本框 83">
              <a:extLst>
                <a:ext uri="{FF2B5EF4-FFF2-40B4-BE49-F238E27FC236}">
                  <a16:creationId xmlns:a16="http://schemas.microsoft.com/office/drawing/2014/main" id="{D81BB8A6-1F1F-7E4C-8F48-F2F0B5AF1CAA}"/>
                </a:ext>
              </a:extLst>
            </p:cNvPr>
            <p:cNvSpPr txBox="1"/>
            <p:nvPr/>
          </p:nvSpPr>
          <p:spPr>
            <a:xfrm>
              <a:off x="3541116" y="4957741"/>
              <a:ext cx="637962" cy="461537"/>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pPr>
              <a:r>
                <a:rPr lang="en-US" altLang="zh-CN" sz="2399" dirty="0">
                  <a:solidFill>
                    <a:schemeClr val="bg1"/>
                  </a:solidFill>
                  <a:latin typeface="+mn-lt"/>
                  <a:ea typeface="+mn-ea"/>
                  <a:cs typeface="+mn-ea"/>
                  <a:sym typeface="+mn-lt"/>
                </a:rPr>
                <a:t>7 /</a:t>
              </a:r>
            </a:p>
          </p:txBody>
        </p:sp>
      </p:grpSp>
      <p:grpSp>
        <p:nvGrpSpPr>
          <p:cNvPr id="3" name="群組 2">
            <a:extLst>
              <a:ext uri="{FF2B5EF4-FFF2-40B4-BE49-F238E27FC236}">
                <a16:creationId xmlns:a16="http://schemas.microsoft.com/office/drawing/2014/main" id="{155AB138-557B-F94B-839B-1EF5693519C9}"/>
              </a:ext>
            </a:extLst>
          </p:cNvPr>
          <p:cNvGrpSpPr/>
          <p:nvPr/>
        </p:nvGrpSpPr>
        <p:grpSpPr>
          <a:xfrm>
            <a:off x="5717668" y="2057742"/>
            <a:ext cx="2028994" cy="3684733"/>
            <a:chOff x="4699151" y="1703832"/>
            <a:chExt cx="2028994" cy="3684733"/>
          </a:xfrm>
        </p:grpSpPr>
        <p:sp>
          <p:nvSpPr>
            <p:cNvPr id="9" name="矩形 8">
              <a:extLst>
                <a:ext uri="{FF2B5EF4-FFF2-40B4-BE49-F238E27FC236}">
                  <a16:creationId xmlns:a16="http://schemas.microsoft.com/office/drawing/2014/main" id="{CFF828D2-846C-944D-A3B2-5696C9F8B285}"/>
                </a:ext>
              </a:extLst>
            </p:cNvPr>
            <p:cNvSpPr/>
            <p:nvPr/>
          </p:nvSpPr>
          <p:spPr>
            <a:xfrm>
              <a:off x="4724400" y="1703832"/>
              <a:ext cx="2003745" cy="400110"/>
            </a:xfrm>
            <a:prstGeom prst="rect">
              <a:avLst/>
            </a:prstGeom>
          </p:spPr>
          <p:txBody>
            <a:bodyPr wrap="square">
              <a:spAutoFit/>
            </a:bodyPr>
            <a:lstStyle/>
            <a:p>
              <a:pPr algn="dist"/>
              <a:r>
                <a:rPr lang="zh-TW" altLang="en-US" sz="2000" dirty="0">
                  <a:solidFill>
                    <a:schemeClr val="bg1"/>
                  </a:solidFill>
                </a:rPr>
                <a:t>业务描述</a:t>
              </a:r>
            </a:p>
          </p:txBody>
        </p:sp>
        <p:sp>
          <p:nvSpPr>
            <p:cNvPr id="10" name="矩形 9">
              <a:extLst>
                <a:ext uri="{FF2B5EF4-FFF2-40B4-BE49-F238E27FC236}">
                  <a16:creationId xmlns:a16="http://schemas.microsoft.com/office/drawing/2014/main" id="{FE2EE074-3F0B-D649-95C0-C71F6D422DA5}"/>
                </a:ext>
              </a:extLst>
            </p:cNvPr>
            <p:cNvSpPr/>
            <p:nvPr/>
          </p:nvSpPr>
          <p:spPr>
            <a:xfrm>
              <a:off x="4724400" y="2257814"/>
              <a:ext cx="2003745" cy="400110"/>
            </a:xfrm>
            <a:prstGeom prst="rect">
              <a:avLst/>
            </a:prstGeom>
          </p:spPr>
          <p:txBody>
            <a:bodyPr wrap="square">
              <a:spAutoFit/>
            </a:bodyPr>
            <a:lstStyle/>
            <a:p>
              <a:pPr algn="dist"/>
              <a:r>
                <a:rPr lang="zh-TW" altLang="en-US" sz="2000" dirty="0">
                  <a:solidFill>
                    <a:schemeClr val="bg1"/>
                  </a:solidFill>
                  <a:cs typeface="+mn-ea"/>
                </a:rPr>
                <a:t>产品和服务</a:t>
              </a:r>
            </a:p>
          </p:txBody>
        </p:sp>
        <p:sp>
          <p:nvSpPr>
            <p:cNvPr id="11" name="矩形 10">
              <a:extLst>
                <a:ext uri="{FF2B5EF4-FFF2-40B4-BE49-F238E27FC236}">
                  <a16:creationId xmlns:a16="http://schemas.microsoft.com/office/drawing/2014/main" id="{09D9D94B-8A51-5848-9C0C-4F250C682C72}"/>
                </a:ext>
              </a:extLst>
            </p:cNvPr>
            <p:cNvSpPr/>
            <p:nvPr/>
          </p:nvSpPr>
          <p:spPr>
            <a:xfrm>
              <a:off x="4699151" y="3353702"/>
              <a:ext cx="1998785" cy="369332"/>
            </a:xfrm>
            <a:prstGeom prst="rect">
              <a:avLst/>
            </a:prstGeom>
          </p:spPr>
          <p:txBody>
            <a:bodyPr wrap="square">
              <a:spAutoFit/>
            </a:bodyPr>
            <a:lstStyle/>
            <a:p>
              <a:pPr algn="dist"/>
              <a:r>
                <a:rPr lang="zh-TW" altLang="en-US" dirty="0">
                  <a:solidFill>
                    <a:schemeClr val="bg1"/>
                  </a:solidFill>
                </a:rPr>
                <a:t>创业团队</a:t>
              </a:r>
            </a:p>
          </p:txBody>
        </p:sp>
        <p:sp>
          <p:nvSpPr>
            <p:cNvPr id="12" name="矩形 11">
              <a:extLst>
                <a:ext uri="{FF2B5EF4-FFF2-40B4-BE49-F238E27FC236}">
                  <a16:creationId xmlns:a16="http://schemas.microsoft.com/office/drawing/2014/main" id="{267E65F9-C978-394C-A964-1E4224A0A425}"/>
                </a:ext>
              </a:extLst>
            </p:cNvPr>
            <p:cNvSpPr/>
            <p:nvPr/>
          </p:nvSpPr>
          <p:spPr>
            <a:xfrm>
              <a:off x="4699151" y="3900109"/>
              <a:ext cx="1998785" cy="400110"/>
            </a:xfrm>
            <a:prstGeom prst="rect">
              <a:avLst/>
            </a:prstGeom>
          </p:spPr>
          <p:txBody>
            <a:bodyPr wrap="square">
              <a:spAutoFit/>
            </a:bodyPr>
            <a:lstStyle/>
            <a:p>
              <a:pPr algn="dist"/>
              <a:r>
                <a:rPr lang="zh-TW" altLang="en-US" sz="2000" dirty="0">
                  <a:solidFill>
                    <a:schemeClr val="bg1"/>
                  </a:solidFill>
                  <a:cs typeface="+mn-ea"/>
                </a:rPr>
                <a:t>投资融资</a:t>
              </a:r>
            </a:p>
          </p:txBody>
        </p:sp>
        <p:sp>
          <p:nvSpPr>
            <p:cNvPr id="13" name="矩形 12">
              <a:extLst>
                <a:ext uri="{FF2B5EF4-FFF2-40B4-BE49-F238E27FC236}">
                  <a16:creationId xmlns:a16="http://schemas.microsoft.com/office/drawing/2014/main" id="{03FE8FD5-8345-6A4B-9937-26D5D220093E}"/>
                </a:ext>
              </a:extLst>
            </p:cNvPr>
            <p:cNvSpPr/>
            <p:nvPr/>
          </p:nvSpPr>
          <p:spPr>
            <a:xfrm>
              <a:off x="4699151" y="4444282"/>
              <a:ext cx="1985132" cy="400110"/>
            </a:xfrm>
            <a:prstGeom prst="rect">
              <a:avLst/>
            </a:prstGeom>
          </p:spPr>
          <p:txBody>
            <a:bodyPr wrap="square">
              <a:spAutoFit/>
            </a:bodyPr>
            <a:lstStyle/>
            <a:p>
              <a:pPr algn="dist"/>
              <a:r>
                <a:rPr lang="zh-TW" altLang="en-US" sz="2000" dirty="0">
                  <a:solidFill>
                    <a:schemeClr val="bg1"/>
                  </a:solidFill>
                  <a:cs typeface="+mn-ea"/>
                </a:rPr>
                <a:t>资本结构</a:t>
              </a:r>
            </a:p>
          </p:txBody>
        </p:sp>
        <p:sp>
          <p:nvSpPr>
            <p:cNvPr id="14" name="矩形 13">
              <a:extLst>
                <a:ext uri="{FF2B5EF4-FFF2-40B4-BE49-F238E27FC236}">
                  <a16:creationId xmlns:a16="http://schemas.microsoft.com/office/drawing/2014/main" id="{857EC830-404C-894E-B16D-9310FD4BF2D0}"/>
                </a:ext>
              </a:extLst>
            </p:cNvPr>
            <p:cNvSpPr/>
            <p:nvPr/>
          </p:nvSpPr>
          <p:spPr>
            <a:xfrm>
              <a:off x="4699151" y="4988455"/>
              <a:ext cx="1985132" cy="400110"/>
            </a:xfrm>
            <a:prstGeom prst="rect">
              <a:avLst/>
            </a:prstGeom>
          </p:spPr>
          <p:txBody>
            <a:bodyPr wrap="square">
              <a:spAutoFit/>
            </a:bodyPr>
            <a:lstStyle/>
            <a:p>
              <a:pPr algn="dist"/>
              <a:r>
                <a:rPr lang="zh-CN" altLang="en-US" sz="2000" dirty="0">
                  <a:solidFill>
                    <a:schemeClr val="bg1"/>
                  </a:solidFill>
                  <a:cs typeface="+mn-ea"/>
                  <a:sym typeface="+mn-lt"/>
                </a:rPr>
                <a:t>其他</a:t>
              </a:r>
              <a:endParaRPr lang="en-US" altLang="zh-CN" sz="2000" dirty="0">
                <a:solidFill>
                  <a:schemeClr val="bg1"/>
                </a:solidFill>
                <a:cs typeface="+mn-ea"/>
                <a:sym typeface="+mn-lt"/>
              </a:endParaRPr>
            </a:p>
          </p:txBody>
        </p:sp>
        <p:sp>
          <p:nvSpPr>
            <p:cNvPr id="35" name="矩形 34">
              <a:extLst>
                <a:ext uri="{FF2B5EF4-FFF2-40B4-BE49-F238E27FC236}">
                  <a16:creationId xmlns:a16="http://schemas.microsoft.com/office/drawing/2014/main" id="{DEA38936-FB7E-6C47-BBD8-9AF8CEE73757}"/>
                </a:ext>
              </a:extLst>
            </p:cNvPr>
            <p:cNvSpPr/>
            <p:nvPr/>
          </p:nvSpPr>
          <p:spPr>
            <a:xfrm>
              <a:off x="4729360" y="2805758"/>
              <a:ext cx="1998785" cy="400110"/>
            </a:xfrm>
            <a:prstGeom prst="rect">
              <a:avLst/>
            </a:prstGeom>
          </p:spPr>
          <p:txBody>
            <a:bodyPr wrap="square">
              <a:spAutoFit/>
            </a:bodyPr>
            <a:lstStyle/>
            <a:p>
              <a:pPr algn="dist"/>
              <a:r>
                <a:rPr lang="zh-TW" altLang="en-US" sz="2000" dirty="0">
                  <a:solidFill>
                    <a:schemeClr val="bg1"/>
                  </a:solidFill>
                  <a:cs typeface="+mn-ea"/>
                </a:rPr>
                <a:t>市场营销</a:t>
              </a:r>
            </a:p>
          </p:txBody>
        </p:sp>
      </p:grpSp>
    </p:spTree>
    <p:extLst>
      <p:ext uri="{BB962C8B-B14F-4D97-AF65-F5344CB8AC3E}">
        <p14:creationId xmlns:p14="http://schemas.microsoft.com/office/powerpoint/2010/main" val="3108838662"/>
      </p:ext>
    </p:extLst>
  </p:cSld>
  <p:clrMapOvr>
    <a:masterClrMapping/>
  </p:clrMapOvr>
  <p:transition spd="slow" advClick="0">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E793A6FB-F802-3E49-ACBA-6DB65670205D}"/>
              </a:ext>
            </a:extLst>
          </p:cNvPr>
          <p:cNvSpPr/>
          <p:nvPr/>
        </p:nvSpPr>
        <p:spPr>
          <a:xfrm>
            <a:off x="5042992" y="5617925"/>
            <a:ext cx="7703302" cy="51660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52" name="矩形 51">
            <a:extLst>
              <a:ext uri="{FF2B5EF4-FFF2-40B4-BE49-F238E27FC236}">
                <a16:creationId xmlns:a16="http://schemas.microsoft.com/office/drawing/2014/main" id="{A42039AA-9B21-F04A-A41A-C7C4DDDB2D87}"/>
              </a:ext>
            </a:extLst>
          </p:cNvPr>
          <p:cNvSpPr/>
          <p:nvPr/>
        </p:nvSpPr>
        <p:spPr>
          <a:xfrm>
            <a:off x="3695534" y="3988010"/>
            <a:ext cx="2330143" cy="51660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1" name="矩形 50">
            <a:extLst>
              <a:ext uri="{FF2B5EF4-FFF2-40B4-BE49-F238E27FC236}">
                <a16:creationId xmlns:a16="http://schemas.microsoft.com/office/drawing/2014/main" id="{9D41A88C-6DE2-F744-9D20-3C8E21C89087}"/>
              </a:ext>
            </a:extLst>
          </p:cNvPr>
          <p:cNvSpPr/>
          <p:nvPr/>
        </p:nvSpPr>
        <p:spPr>
          <a:xfrm>
            <a:off x="1676421" y="2848948"/>
            <a:ext cx="2330143" cy="51660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49" name="矩形 48">
            <a:extLst>
              <a:ext uri="{FF2B5EF4-FFF2-40B4-BE49-F238E27FC236}">
                <a16:creationId xmlns:a16="http://schemas.microsoft.com/office/drawing/2014/main" id="{A626ED52-8ACA-344E-995E-0AE840FCB8AE}"/>
              </a:ext>
            </a:extLst>
          </p:cNvPr>
          <p:cNvSpPr/>
          <p:nvPr/>
        </p:nvSpPr>
        <p:spPr>
          <a:xfrm>
            <a:off x="-315931" y="1691944"/>
            <a:ext cx="2330143" cy="51660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7" name="直線接點 6">
            <a:extLst>
              <a:ext uri="{FF2B5EF4-FFF2-40B4-BE49-F238E27FC236}">
                <a16:creationId xmlns:a16="http://schemas.microsoft.com/office/drawing/2014/main" id="{F2133908-A717-5345-89CA-3F40817303F5}"/>
              </a:ext>
            </a:extLst>
          </p:cNvPr>
          <p:cNvCxnSpPr>
            <a:cxnSpLocks/>
          </p:cNvCxnSpPr>
          <p:nvPr/>
        </p:nvCxnSpPr>
        <p:spPr>
          <a:xfrm>
            <a:off x="0" y="1683556"/>
            <a:ext cx="202017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2DD27D1B-7B98-9646-90A0-A5545683709D}"/>
              </a:ext>
            </a:extLst>
          </p:cNvPr>
          <p:cNvCxnSpPr>
            <a:cxnSpLocks/>
          </p:cNvCxnSpPr>
          <p:nvPr/>
        </p:nvCxnSpPr>
        <p:spPr>
          <a:xfrm flipH="1" flipV="1">
            <a:off x="2013518" y="1675169"/>
            <a:ext cx="6659" cy="11744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C6A896E6-A77E-3748-B34F-A319CE496444}"/>
              </a:ext>
            </a:extLst>
          </p:cNvPr>
          <p:cNvCxnSpPr>
            <a:cxnSpLocks/>
          </p:cNvCxnSpPr>
          <p:nvPr/>
        </p:nvCxnSpPr>
        <p:spPr>
          <a:xfrm>
            <a:off x="2002760" y="2849651"/>
            <a:ext cx="202602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1EA82963-FF1D-D84E-B848-9C3795C7FB0C}"/>
              </a:ext>
            </a:extLst>
          </p:cNvPr>
          <p:cNvCxnSpPr>
            <a:cxnSpLocks/>
          </p:cNvCxnSpPr>
          <p:nvPr/>
        </p:nvCxnSpPr>
        <p:spPr>
          <a:xfrm>
            <a:off x="4028783" y="3995707"/>
            <a:ext cx="202841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1ECDAA01-C42C-554E-9B4D-545496067544}"/>
              </a:ext>
            </a:extLst>
          </p:cNvPr>
          <p:cNvCxnSpPr>
            <a:cxnSpLocks/>
          </p:cNvCxnSpPr>
          <p:nvPr/>
        </p:nvCxnSpPr>
        <p:spPr>
          <a:xfrm flipV="1">
            <a:off x="4018392" y="2839260"/>
            <a:ext cx="0" cy="115644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0F91AB76-9D4A-6B43-82A6-8B41E03572B5}"/>
              </a:ext>
            </a:extLst>
          </p:cNvPr>
          <p:cNvSpPr txBox="1"/>
          <p:nvPr/>
        </p:nvSpPr>
        <p:spPr>
          <a:xfrm>
            <a:off x="187849" y="1784891"/>
            <a:ext cx="1832328" cy="461665"/>
          </a:xfrm>
          <a:prstGeom prst="rect">
            <a:avLst/>
          </a:prstGeom>
          <a:noFill/>
        </p:spPr>
        <p:txBody>
          <a:bodyPr wrap="square" rtlCol="0">
            <a:spAutoFit/>
          </a:bodyPr>
          <a:lstStyle/>
          <a:p>
            <a:r>
              <a:rPr lang="zh-CN" altLang="en-US" sz="2400" dirty="0">
                <a:latin typeface="Heiti SC Medium" pitchFamily="2" charset="-128"/>
                <a:ea typeface="Heiti SC Medium" pitchFamily="2" charset="-128"/>
              </a:rPr>
              <a:t>第一轮融资</a:t>
            </a:r>
            <a:endParaRPr kumimoji="1" lang="zh-TW" altLang="en-US" sz="2400" dirty="0">
              <a:latin typeface="Heiti SC Medium" pitchFamily="2" charset="-128"/>
              <a:ea typeface="Heiti SC Medium" pitchFamily="2" charset="-128"/>
            </a:endParaRPr>
          </a:p>
        </p:txBody>
      </p:sp>
      <p:sp>
        <p:nvSpPr>
          <p:cNvPr id="24" name="文字方塊 23">
            <a:extLst>
              <a:ext uri="{FF2B5EF4-FFF2-40B4-BE49-F238E27FC236}">
                <a16:creationId xmlns:a16="http://schemas.microsoft.com/office/drawing/2014/main" id="{9CFA8EBA-73F0-DE42-A874-158FF92BD5BA}"/>
              </a:ext>
            </a:extLst>
          </p:cNvPr>
          <p:cNvSpPr txBox="1"/>
          <p:nvPr/>
        </p:nvSpPr>
        <p:spPr>
          <a:xfrm>
            <a:off x="2147435" y="2876755"/>
            <a:ext cx="1832328" cy="461665"/>
          </a:xfrm>
          <a:prstGeom prst="rect">
            <a:avLst/>
          </a:prstGeom>
          <a:noFill/>
        </p:spPr>
        <p:txBody>
          <a:bodyPr wrap="square" rtlCol="0">
            <a:spAutoFit/>
          </a:bodyPr>
          <a:lstStyle/>
          <a:p>
            <a:r>
              <a:rPr lang="zh-CN" altLang="en-US" sz="2400" dirty="0">
                <a:latin typeface="Heiti SC Medium" pitchFamily="2" charset="-128"/>
                <a:ea typeface="Heiti SC Medium" pitchFamily="2" charset="-128"/>
              </a:rPr>
              <a:t>第二轮融资</a:t>
            </a:r>
            <a:endParaRPr kumimoji="1" lang="zh-TW" altLang="en-US" sz="2400" dirty="0">
              <a:latin typeface="Heiti SC Medium" pitchFamily="2" charset="-128"/>
              <a:ea typeface="Heiti SC Medium" pitchFamily="2" charset="-128"/>
            </a:endParaRPr>
          </a:p>
        </p:txBody>
      </p:sp>
      <p:cxnSp>
        <p:nvCxnSpPr>
          <p:cNvPr id="28" name="直線接點 27">
            <a:extLst>
              <a:ext uri="{FF2B5EF4-FFF2-40B4-BE49-F238E27FC236}">
                <a16:creationId xmlns:a16="http://schemas.microsoft.com/office/drawing/2014/main" id="{7309C0A0-213C-224C-9DF4-05F43CA971DA}"/>
              </a:ext>
            </a:extLst>
          </p:cNvPr>
          <p:cNvCxnSpPr>
            <a:cxnSpLocks/>
          </p:cNvCxnSpPr>
          <p:nvPr/>
        </p:nvCxnSpPr>
        <p:spPr>
          <a:xfrm flipV="1">
            <a:off x="6027790" y="3995709"/>
            <a:ext cx="16958" cy="162093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1166CF37-5D2C-2844-8E63-239D83BA5C1B}"/>
              </a:ext>
            </a:extLst>
          </p:cNvPr>
          <p:cNvSpPr txBox="1"/>
          <p:nvPr/>
        </p:nvSpPr>
        <p:spPr>
          <a:xfrm>
            <a:off x="4212418" y="4031333"/>
            <a:ext cx="1832328" cy="461665"/>
          </a:xfrm>
          <a:prstGeom prst="rect">
            <a:avLst/>
          </a:prstGeom>
          <a:noFill/>
        </p:spPr>
        <p:txBody>
          <a:bodyPr wrap="square" rtlCol="0">
            <a:spAutoFit/>
          </a:bodyPr>
          <a:lstStyle/>
          <a:p>
            <a:r>
              <a:rPr lang="zh-CN" altLang="en-US" sz="2400" dirty="0">
                <a:latin typeface="Heiti SC Medium" pitchFamily="2" charset="-128"/>
                <a:ea typeface="Heiti SC Medium" pitchFamily="2" charset="-128"/>
              </a:rPr>
              <a:t>第三轮融资</a:t>
            </a:r>
            <a:endParaRPr kumimoji="1" lang="zh-TW" altLang="en-US" sz="2400" dirty="0">
              <a:latin typeface="Heiti SC Medium" pitchFamily="2" charset="-128"/>
              <a:ea typeface="Heiti SC Medium" pitchFamily="2" charset="-128"/>
            </a:endParaRPr>
          </a:p>
        </p:txBody>
      </p:sp>
      <p:sp>
        <p:nvSpPr>
          <p:cNvPr id="35" name="圓角矩形 34">
            <a:extLst>
              <a:ext uri="{FF2B5EF4-FFF2-40B4-BE49-F238E27FC236}">
                <a16:creationId xmlns:a16="http://schemas.microsoft.com/office/drawing/2014/main" id="{9D00B3CE-1397-874B-8AC4-06A3C39D3192}"/>
              </a:ext>
            </a:extLst>
          </p:cNvPr>
          <p:cNvSpPr/>
          <p:nvPr/>
        </p:nvSpPr>
        <p:spPr>
          <a:xfrm>
            <a:off x="429497" y="2355404"/>
            <a:ext cx="1342373" cy="40493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7" name="圓角矩形 36">
            <a:extLst>
              <a:ext uri="{FF2B5EF4-FFF2-40B4-BE49-F238E27FC236}">
                <a16:creationId xmlns:a16="http://schemas.microsoft.com/office/drawing/2014/main" id="{283A2AB1-A9EC-7746-ABAB-ED8A43D7B747}"/>
              </a:ext>
            </a:extLst>
          </p:cNvPr>
          <p:cNvSpPr/>
          <p:nvPr/>
        </p:nvSpPr>
        <p:spPr>
          <a:xfrm>
            <a:off x="2348098" y="3453522"/>
            <a:ext cx="1342373" cy="40493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8" name="圓角矩形 37">
            <a:extLst>
              <a:ext uri="{FF2B5EF4-FFF2-40B4-BE49-F238E27FC236}">
                <a16:creationId xmlns:a16="http://schemas.microsoft.com/office/drawing/2014/main" id="{961663F3-2DD3-024D-BDEB-37BFFD27AA80}"/>
              </a:ext>
            </a:extLst>
          </p:cNvPr>
          <p:cNvSpPr/>
          <p:nvPr/>
        </p:nvSpPr>
        <p:spPr>
          <a:xfrm>
            <a:off x="4360386" y="4601212"/>
            <a:ext cx="1439384" cy="46166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文字方塊 32">
            <a:extLst>
              <a:ext uri="{FF2B5EF4-FFF2-40B4-BE49-F238E27FC236}">
                <a16:creationId xmlns:a16="http://schemas.microsoft.com/office/drawing/2014/main" id="{8CFFB7B1-5232-904E-BA9A-C63E7D56A95D}"/>
              </a:ext>
            </a:extLst>
          </p:cNvPr>
          <p:cNvSpPr txBox="1"/>
          <p:nvPr/>
        </p:nvSpPr>
        <p:spPr>
          <a:xfrm>
            <a:off x="575457" y="2299220"/>
            <a:ext cx="1211745" cy="461665"/>
          </a:xfrm>
          <a:prstGeom prst="rect">
            <a:avLst/>
          </a:prstGeom>
          <a:noFill/>
        </p:spPr>
        <p:txBody>
          <a:bodyPr wrap="square" rtlCol="0">
            <a:spAutoFit/>
          </a:bodyPr>
          <a:lstStyle/>
          <a:p>
            <a:r>
              <a:rPr lang="zh-CN" altLang="en-US" sz="2400" b="1" dirty="0">
                <a:solidFill>
                  <a:schemeClr val="bg1"/>
                </a:solidFill>
                <a:latin typeface="Heiti SC Medium" pitchFamily="2" charset="-128"/>
                <a:ea typeface="Heiti SC Medium" pitchFamily="2" charset="-128"/>
              </a:rPr>
              <a:t>种子轮</a:t>
            </a:r>
            <a:endParaRPr kumimoji="1" lang="zh-TW" altLang="en-US" sz="2400" b="1" dirty="0">
              <a:solidFill>
                <a:schemeClr val="bg1"/>
              </a:solidFill>
              <a:latin typeface="Heiti SC Medium" pitchFamily="2" charset="-128"/>
              <a:ea typeface="Heiti SC Medium" pitchFamily="2" charset="-128"/>
            </a:endParaRPr>
          </a:p>
        </p:txBody>
      </p:sp>
      <p:sp>
        <p:nvSpPr>
          <p:cNvPr id="39" name="文字方塊 38">
            <a:extLst>
              <a:ext uri="{FF2B5EF4-FFF2-40B4-BE49-F238E27FC236}">
                <a16:creationId xmlns:a16="http://schemas.microsoft.com/office/drawing/2014/main" id="{88FB76E3-9601-8147-ACC6-88D1F90A253B}"/>
              </a:ext>
            </a:extLst>
          </p:cNvPr>
          <p:cNvSpPr txBox="1"/>
          <p:nvPr/>
        </p:nvSpPr>
        <p:spPr>
          <a:xfrm>
            <a:off x="2483921" y="3404505"/>
            <a:ext cx="1211745" cy="461665"/>
          </a:xfrm>
          <a:prstGeom prst="rect">
            <a:avLst/>
          </a:prstGeom>
          <a:noFill/>
        </p:spPr>
        <p:txBody>
          <a:bodyPr wrap="square" rtlCol="0">
            <a:spAutoFit/>
          </a:bodyPr>
          <a:lstStyle/>
          <a:p>
            <a:r>
              <a:rPr lang="zh-CN" altLang="en-US" sz="2400" b="1" dirty="0">
                <a:solidFill>
                  <a:schemeClr val="bg1"/>
                </a:solidFill>
                <a:latin typeface="Heiti SC Medium" pitchFamily="2" charset="-128"/>
                <a:ea typeface="Heiti SC Medium" pitchFamily="2" charset="-128"/>
              </a:rPr>
              <a:t>天使轮</a:t>
            </a:r>
            <a:endParaRPr kumimoji="1" lang="zh-TW" altLang="en-US" sz="2400" b="1" dirty="0">
              <a:solidFill>
                <a:schemeClr val="bg1"/>
              </a:solidFill>
              <a:latin typeface="Heiti SC Medium" pitchFamily="2" charset="-128"/>
              <a:ea typeface="Heiti SC Medium" pitchFamily="2" charset="-128"/>
            </a:endParaRPr>
          </a:p>
        </p:txBody>
      </p:sp>
      <p:sp>
        <p:nvSpPr>
          <p:cNvPr id="36" name="矩形 35">
            <a:extLst>
              <a:ext uri="{FF2B5EF4-FFF2-40B4-BE49-F238E27FC236}">
                <a16:creationId xmlns:a16="http://schemas.microsoft.com/office/drawing/2014/main" id="{1212A03F-EFED-9B49-80FA-509A71AA9C1C}"/>
              </a:ext>
            </a:extLst>
          </p:cNvPr>
          <p:cNvSpPr/>
          <p:nvPr/>
        </p:nvSpPr>
        <p:spPr>
          <a:xfrm>
            <a:off x="4390226" y="4572845"/>
            <a:ext cx="1415772" cy="461665"/>
          </a:xfrm>
          <a:prstGeom prst="rect">
            <a:avLst/>
          </a:prstGeom>
        </p:spPr>
        <p:txBody>
          <a:bodyPr wrap="none">
            <a:spAutoFit/>
          </a:bodyPr>
          <a:lstStyle/>
          <a:p>
            <a:r>
              <a:rPr lang="zh-CN" altLang="en-US" sz="2400" b="1" dirty="0">
                <a:solidFill>
                  <a:schemeClr val="bg1"/>
                </a:solidFill>
                <a:latin typeface="Heiti SC Medium" pitchFamily="2" charset="-128"/>
                <a:ea typeface="Heiti SC Medium" pitchFamily="2" charset="-128"/>
              </a:rPr>
              <a:t>风险投资</a:t>
            </a:r>
            <a:endParaRPr lang="zh-TW" altLang="en-US" sz="2400" b="1" dirty="0">
              <a:solidFill>
                <a:schemeClr val="bg1"/>
              </a:solidFill>
              <a:latin typeface="Heiti SC Medium" pitchFamily="2" charset="-128"/>
              <a:ea typeface="Heiti SC Medium" pitchFamily="2" charset="-128"/>
            </a:endParaRPr>
          </a:p>
        </p:txBody>
      </p:sp>
      <p:pic>
        <p:nvPicPr>
          <p:cNvPr id="40" name="圖片 39">
            <a:extLst>
              <a:ext uri="{FF2B5EF4-FFF2-40B4-BE49-F238E27FC236}">
                <a16:creationId xmlns:a16="http://schemas.microsoft.com/office/drawing/2014/main" id="{4C932F96-7961-C34C-BF00-4C5591619F1C}"/>
              </a:ext>
            </a:extLst>
          </p:cNvPr>
          <p:cNvPicPr>
            <a:picLocks noChangeAspect="1"/>
          </p:cNvPicPr>
          <p:nvPr/>
        </p:nvPicPr>
        <p:blipFill rotWithShape="1">
          <a:blip r:embed="rId3"/>
          <a:srcRect l="4592" t="7008" r="81540" b="68443"/>
          <a:stretch/>
        </p:blipFill>
        <p:spPr>
          <a:xfrm>
            <a:off x="429497" y="2909413"/>
            <a:ext cx="1351382" cy="1345608"/>
          </a:xfrm>
          <a:prstGeom prst="roundRect">
            <a:avLst/>
          </a:prstGeom>
        </p:spPr>
      </p:pic>
      <p:pic>
        <p:nvPicPr>
          <p:cNvPr id="41" name="圖片 40">
            <a:extLst>
              <a:ext uri="{FF2B5EF4-FFF2-40B4-BE49-F238E27FC236}">
                <a16:creationId xmlns:a16="http://schemas.microsoft.com/office/drawing/2014/main" id="{DFAD12E9-8369-4049-967A-46081EE56EA2}"/>
              </a:ext>
            </a:extLst>
          </p:cNvPr>
          <p:cNvPicPr>
            <a:picLocks noChangeAspect="1"/>
          </p:cNvPicPr>
          <p:nvPr/>
        </p:nvPicPr>
        <p:blipFill rotWithShape="1">
          <a:blip r:embed="rId3"/>
          <a:srcRect l="4527" t="68752" r="81769" b="6999"/>
          <a:stretch/>
        </p:blipFill>
        <p:spPr>
          <a:xfrm>
            <a:off x="2399996" y="3988010"/>
            <a:ext cx="1289310" cy="1283185"/>
          </a:xfrm>
          <a:prstGeom prst="roundRect">
            <a:avLst/>
          </a:prstGeom>
        </p:spPr>
      </p:pic>
      <p:pic>
        <p:nvPicPr>
          <p:cNvPr id="42" name="圖片 41">
            <a:extLst>
              <a:ext uri="{FF2B5EF4-FFF2-40B4-BE49-F238E27FC236}">
                <a16:creationId xmlns:a16="http://schemas.microsoft.com/office/drawing/2014/main" id="{C5D03CC7-E215-4C4B-9D3E-0480A7AD99A5}"/>
              </a:ext>
            </a:extLst>
          </p:cNvPr>
          <p:cNvPicPr>
            <a:picLocks noChangeAspect="1"/>
          </p:cNvPicPr>
          <p:nvPr/>
        </p:nvPicPr>
        <p:blipFill rotWithShape="1">
          <a:blip r:embed="rId3"/>
          <a:srcRect l="39356" t="67988" r="46653" b="7158"/>
          <a:stretch/>
        </p:blipFill>
        <p:spPr>
          <a:xfrm>
            <a:off x="4477478" y="5207932"/>
            <a:ext cx="1230941" cy="1202763"/>
          </a:xfrm>
          <a:prstGeom prst="roundRect">
            <a:avLst/>
          </a:prstGeom>
        </p:spPr>
      </p:pic>
      <p:cxnSp>
        <p:nvCxnSpPr>
          <p:cNvPr id="46" name="直線接點 45">
            <a:extLst>
              <a:ext uri="{FF2B5EF4-FFF2-40B4-BE49-F238E27FC236}">
                <a16:creationId xmlns:a16="http://schemas.microsoft.com/office/drawing/2014/main" id="{412A4EB7-23AA-A343-A3EE-E6DE934E3FA8}"/>
              </a:ext>
            </a:extLst>
          </p:cNvPr>
          <p:cNvCxnSpPr>
            <a:cxnSpLocks/>
          </p:cNvCxnSpPr>
          <p:nvPr/>
        </p:nvCxnSpPr>
        <p:spPr>
          <a:xfrm>
            <a:off x="6027790" y="5612020"/>
            <a:ext cx="6164210" cy="462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文本框 16">
            <a:extLst>
              <a:ext uri="{FF2B5EF4-FFF2-40B4-BE49-F238E27FC236}">
                <a16:creationId xmlns:a16="http://schemas.microsoft.com/office/drawing/2014/main" id="{92159373-798C-D349-A3A1-DC8D4124BC78}"/>
              </a:ext>
            </a:extLst>
          </p:cNvPr>
          <p:cNvSpPr txBox="1"/>
          <p:nvPr/>
        </p:nvSpPr>
        <p:spPr>
          <a:xfrm>
            <a:off x="337138" y="188809"/>
            <a:ext cx="5758862" cy="58041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a:r>
              <a:rPr lang="zh-TW" altLang="en-US" sz="2400" b="1" dirty="0">
                <a:solidFill>
                  <a:prstClr val="black">
                    <a:lumMod val="65000"/>
                    <a:lumOff val="35000"/>
                  </a:prstClr>
                </a:solidFill>
                <a:latin typeface="Arial"/>
                <a:ea typeface="Microsoft YaHei"/>
                <a:cs typeface="+mn-ea"/>
              </a:rPr>
              <a:t>融资方案</a:t>
            </a:r>
            <a:r>
              <a:rPr lang="en-US" altLang="zh-TW" sz="2400" b="1" dirty="0">
                <a:solidFill>
                  <a:prstClr val="black">
                    <a:lumMod val="65000"/>
                    <a:lumOff val="35000"/>
                  </a:prstClr>
                </a:solidFill>
                <a:latin typeface="Arial"/>
                <a:ea typeface="Microsoft YaHei"/>
                <a:cs typeface="+mn-ea"/>
              </a:rPr>
              <a:t> </a:t>
            </a:r>
            <a:r>
              <a:rPr lang="en-US" altLang="zh-TW" sz="1800" dirty="0">
                <a:solidFill>
                  <a:prstClr val="black">
                    <a:lumMod val="65000"/>
                    <a:lumOff val="35000"/>
                  </a:prstClr>
                </a:solidFill>
                <a:latin typeface="Arial"/>
                <a:ea typeface="Microsoft YaHei"/>
                <a:cs typeface="+mn-ea"/>
              </a:rPr>
              <a:t>- </a:t>
            </a:r>
            <a:r>
              <a:rPr lang="zh-TW" altLang="en-US" sz="1800" dirty="0">
                <a:solidFill>
                  <a:prstClr val="black">
                    <a:lumMod val="65000"/>
                    <a:lumOff val="35000"/>
                  </a:prstClr>
                </a:solidFill>
                <a:latin typeface="Arial"/>
                <a:ea typeface="Microsoft YaHei"/>
                <a:cs typeface="+mn-ea"/>
              </a:rPr>
              <a:t>投资融资</a:t>
            </a:r>
            <a:endParaRPr lang="zh-TW" altLang="en-US" sz="2400" b="1" dirty="0">
              <a:solidFill>
                <a:prstClr val="black">
                  <a:lumMod val="65000"/>
                  <a:lumOff val="35000"/>
                </a:prstClr>
              </a:solidFill>
              <a:latin typeface="Arial"/>
              <a:ea typeface="Microsoft YaHei"/>
              <a:cs typeface="+mn-ea"/>
            </a:endParaRPr>
          </a:p>
        </p:txBody>
      </p:sp>
      <p:sp>
        <p:nvSpPr>
          <p:cNvPr id="6" name="矩形 36">
            <a:extLst>
              <a:ext uri="{FF2B5EF4-FFF2-40B4-BE49-F238E27FC236}">
                <a16:creationId xmlns:a16="http://schemas.microsoft.com/office/drawing/2014/main" id="{7C37EC95-6F08-3944-94FB-E890B88B708E}"/>
              </a:ext>
            </a:extLst>
          </p:cNvPr>
          <p:cNvSpPr/>
          <p:nvPr/>
        </p:nvSpPr>
        <p:spPr>
          <a:xfrm>
            <a:off x="337137" y="761812"/>
            <a:ext cx="2101263" cy="205121"/>
          </a:xfrm>
          <a:prstGeom prst="rect">
            <a:avLst/>
          </a:prstGeom>
        </p:spPr>
        <p:txBody>
          <a:bodyPr wrap="square">
            <a:spAutoFit/>
          </a:bodyPr>
          <a:lstStyle/>
          <a:p>
            <a:r>
              <a:rPr lang="en-US" altLang="zh-CN" sz="733" dirty="0">
                <a:solidFill>
                  <a:schemeClr val="tx1">
                    <a:lumMod val="50000"/>
                    <a:lumOff val="50000"/>
                  </a:schemeClr>
                </a:solidFill>
                <a:cs typeface="+mn-ea"/>
                <a:sym typeface="+mn-lt"/>
              </a:rPr>
              <a:t>Financing plan</a:t>
            </a:r>
          </a:p>
        </p:txBody>
      </p:sp>
      <p:sp>
        <p:nvSpPr>
          <p:cNvPr id="20" name="文字方塊 19">
            <a:extLst>
              <a:ext uri="{FF2B5EF4-FFF2-40B4-BE49-F238E27FC236}">
                <a16:creationId xmlns:a16="http://schemas.microsoft.com/office/drawing/2014/main" id="{732B0CDB-6299-7349-9D7E-271ECD7F2E38}"/>
              </a:ext>
            </a:extLst>
          </p:cNvPr>
          <p:cNvSpPr txBox="1"/>
          <p:nvPr/>
        </p:nvSpPr>
        <p:spPr>
          <a:xfrm>
            <a:off x="2196500" y="1933056"/>
            <a:ext cx="7570175" cy="307777"/>
          </a:xfrm>
          <a:prstGeom prst="rect">
            <a:avLst/>
          </a:prstGeom>
          <a:noFill/>
        </p:spPr>
        <p:txBody>
          <a:bodyPr wrap="square" rtlCol="0">
            <a:spAutoFit/>
          </a:bodyPr>
          <a:lstStyle/>
          <a:p>
            <a:r>
              <a:rPr lang="zh-CN" altLang="en-US" sz="1400" dirty="0">
                <a:latin typeface="+mj-ea"/>
                <a:ea typeface="+mj-ea"/>
              </a:rPr>
              <a:t>资金用于项目的启动，花销与平台开发维护，预计利用企业合伙人自身资金获得五万元融资</a:t>
            </a:r>
            <a:endParaRPr kumimoji="1" lang="zh-TW" altLang="en-US" sz="1400" dirty="0">
              <a:latin typeface="+mj-ea"/>
              <a:ea typeface="+mj-ea"/>
            </a:endParaRPr>
          </a:p>
        </p:txBody>
      </p:sp>
      <p:sp>
        <p:nvSpPr>
          <p:cNvPr id="27" name="文字方塊 26">
            <a:extLst>
              <a:ext uri="{FF2B5EF4-FFF2-40B4-BE49-F238E27FC236}">
                <a16:creationId xmlns:a16="http://schemas.microsoft.com/office/drawing/2014/main" id="{E2EF53E7-BF84-5D43-8099-D94CF05ADBFD}"/>
              </a:ext>
            </a:extLst>
          </p:cNvPr>
          <p:cNvSpPr txBox="1"/>
          <p:nvPr/>
        </p:nvSpPr>
        <p:spPr>
          <a:xfrm>
            <a:off x="4212418" y="3075643"/>
            <a:ext cx="7603476" cy="700576"/>
          </a:xfrm>
          <a:prstGeom prst="rect">
            <a:avLst/>
          </a:prstGeom>
          <a:noFill/>
        </p:spPr>
        <p:txBody>
          <a:bodyPr wrap="square" rtlCol="0">
            <a:spAutoFit/>
          </a:bodyPr>
          <a:lstStyle/>
          <a:p>
            <a:pPr>
              <a:lnSpc>
                <a:spcPct val="150000"/>
              </a:lnSpc>
            </a:pPr>
            <a:r>
              <a:rPr lang="zh-CN" altLang="en-US" sz="1400" dirty="0">
                <a:latin typeface="+mj-ea"/>
                <a:ea typeface="+mj-ea"/>
              </a:rPr>
              <a:t>在确认了商业模式后，第二轮融资用于完善产品并提升用户体验，以此来扩大市场。计划获得五十万元融资</a:t>
            </a:r>
            <a:endParaRPr lang="en-US" altLang="zh-CN" sz="1400" dirty="0">
              <a:latin typeface="+mj-ea"/>
              <a:ea typeface="+mj-ea"/>
            </a:endParaRPr>
          </a:p>
        </p:txBody>
      </p:sp>
      <p:sp>
        <p:nvSpPr>
          <p:cNvPr id="31" name="矩形 30">
            <a:extLst>
              <a:ext uri="{FF2B5EF4-FFF2-40B4-BE49-F238E27FC236}">
                <a16:creationId xmlns:a16="http://schemas.microsoft.com/office/drawing/2014/main" id="{DA610C17-B980-B842-8B86-0211AF36A0D6}"/>
              </a:ext>
            </a:extLst>
          </p:cNvPr>
          <p:cNvSpPr/>
          <p:nvPr/>
        </p:nvSpPr>
        <p:spPr>
          <a:xfrm>
            <a:off x="6251593" y="4068800"/>
            <a:ext cx="5791117" cy="1346907"/>
          </a:xfrm>
          <a:prstGeom prst="rect">
            <a:avLst/>
          </a:prstGeom>
        </p:spPr>
        <p:txBody>
          <a:bodyPr wrap="square">
            <a:spAutoFit/>
          </a:bodyPr>
          <a:lstStyle/>
          <a:p>
            <a:pPr>
              <a:lnSpc>
                <a:spcPct val="150000"/>
              </a:lnSpc>
            </a:pPr>
            <a:r>
              <a:rPr lang="zh-CN" altLang="zh-CN" sz="1400" dirty="0">
                <a:latin typeface="+mj-ea"/>
                <a:ea typeface="+mj-ea"/>
              </a:rPr>
              <a:t>在公司发展稳定以及产品有市场之后，</a:t>
            </a:r>
            <a:r>
              <a:rPr lang="zh-CN" altLang="en-US" sz="1400" dirty="0">
                <a:latin typeface="+mj-ea"/>
                <a:ea typeface="+mj-ea"/>
              </a:rPr>
              <a:t>此轮资金用来</a:t>
            </a:r>
            <a:r>
              <a:rPr lang="zh-CN" altLang="zh-CN" sz="1400" dirty="0">
                <a:latin typeface="+mj-ea"/>
                <a:ea typeface="+mj-ea"/>
              </a:rPr>
              <a:t>进一步扩大经营规模以及市场，加速产品的更新</a:t>
            </a:r>
            <a:endParaRPr lang="en-US" altLang="zh-CN" sz="1400" dirty="0">
              <a:latin typeface="+mj-ea"/>
              <a:ea typeface="+mj-ea"/>
            </a:endParaRPr>
          </a:p>
          <a:p>
            <a:pPr>
              <a:lnSpc>
                <a:spcPct val="150000"/>
              </a:lnSpc>
            </a:pPr>
            <a:endParaRPr lang="en-US" altLang="zh-CN" sz="1400" dirty="0">
              <a:latin typeface="+mj-ea"/>
              <a:ea typeface="+mj-ea"/>
            </a:endParaRPr>
          </a:p>
          <a:p>
            <a:pPr>
              <a:lnSpc>
                <a:spcPct val="150000"/>
              </a:lnSpc>
            </a:pPr>
            <a:r>
              <a:rPr lang="zh-TW" altLang="en-US" sz="1400" dirty="0">
                <a:latin typeface="+mj-ea"/>
                <a:ea typeface="+mj-ea"/>
              </a:rPr>
              <a:t>         </a:t>
            </a:r>
            <a:r>
              <a:rPr lang="zh-CN" altLang="en-US" sz="1400" dirty="0">
                <a:latin typeface="+mj-ea"/>
                <a:ea typeface="+mj-ea"/>
              </a:rPr>
              <a:t>预计获得三百万元融资</a:t>
            </a:r>
            <a:endParaRPr lang="zh-TW" altLang="en-US" sz="1400" dirty="0">
              <a:latin typeface="+mj-ea"/>
              <a:ea typeface="+mj-ea"/>
            </a:endParaRPr>
          </a:p>
        </p:txBody>
      </p:sp>
      <p:sp>
        <p:nvSpPr>
          <p:cNvPr id="34" name="向右箭號 33">
            <a:extLst>
              <a:ext uri="{FF2B5EF4-FFF2-40B4-BE49-F238E27FC236}">
                <a16:creationId xmlns:a16="http://schemas.microsoft.com/office/drawing/2014/main" id="{346E38EC-5841-144C-9FF2-764D857B98BE}"/>
              </a:ext>
            </a:extLst>
          </p:cNvPr>
          <p:cNvSpPr/>
          <p:nvPr/>
        </p:nvSpPr>
        <p:spPr>
          <a:xfrm>
            <a:off x="6317005" y="5105917"/>
            <a:ext cx="359172" cy="249099"/>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899816854"/>
      </p:ext>
    </p:extLst>
  </p:cSld>
  <p:clrMapOvr>
    <a:masterClrMapping/>
  </p:clrMapOvr>
  <p:transition spd="slow" advClick="0">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38" name="矩形 147"/>
          <p:cNvSpPr/>
          <p:nvPr/>
        </p:nvSpPr>
        <p:spPr>
          <a:xfrm>
            <a:off x="337137" y="789522"/>
            <a:ext cx="1453877" cy="230832"/>
          </a:xfrm>
          <a:prstGeom prst="rect">
            <a:avLst/>
          </a:prstGeom>
        </p:spPr>
        <p:txBody>
          <a:bodyPr wrap="square">
            <a:spAutoFit/>
          </a:bodyPr>
          <a:lstStyle/>
          <a:p>
            <a:r>
              <a:rPr lang="en-US" altLang="zh-CN" sz="900" dirty="0">
                <a:solidFill>
                  <a:schemeClr val="tx1">
                    <a:lumMod val="50000"/>
                    <a:lumOff val="50000"/>
                  </a:schemeClr>
                </a:solidFill>
                <a:cs typeface="+mn-ea"/>
                <a:sym typeface="+mn-lt"/>
              </a:rPr>
              <a:t>Capital Structure</a:t>
            </a:r>
          </a:p>
        </p:txBody>
      </p:sp>
      <p:sp>
        <p:nvSpPr>
          <p:cNvPr id="1049039" name="文本框 148"/>
          <p:cNvSpPr txBox="1"/>
          <p:nvPr/>
        </p:nvSpPr>
        <p:spPr>
          <a:xfrm>
            <a:off x="337138" y="341066"/>
            <a:ext cx="2625144" cy="461537"/>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a:lnSpc>
                <a:spcPct val="100000"/>
              </a:lnSpc>
            </a:pPr>
            <a:r>
              <a:rPr lang="zh-CN" altLang="en-US" sz="2399" b="1" dirty="0">
                <a:solidFill>
                  <a:schemeClr val="tx1">
                    <a:lumMod val="65000"/>
                    <a:lumOff val="35000"/>
                  </a:schemeClr>
                </a:solidFill>
                <a:latin typeface="+mn-lt"/>
                <a:ea typeface="+mn-ea"/>
                <a:cs typeface="+mn-ea"/>
                <a:sym typeface="+mn-lt"/>
              </a:rPr>
              <a:t>资本结构</a:t>
            </a:r>
            <a:r>
              <a:rPr lang="en-US" altLang="zh-CN" sz="2399" b="1" dirty="0">
                <a:solidFill>
                  <a:schemeClr val="tx1">
                    <a:lumMod val="65000"/>
                    <a:lumOff val="35000"/>
                  </a:schemeClr>
                </a:solidFill>
                <a:latin typeface="+mn-lt"/>
                <a:ea typeface="+mn-ea"/>
                <a:cs typeface="+mn-ea"/>
                <a:sym typeface="+mn-lt"/>
              </a:rPr>
              <a:t> </a:t>
            </a:r>
            <a:endParaRPr lang="zh-CN" altLang="en-US" sz="2399" b="1" dirty="0">
              <a:solidFill>
                <a:schemeClr val="tx1">
                  <a:lumMod val="65000"/>
                  <a:lumOff val="35000"/>
                </a:schemeClr>
              </a:solidFill>
              <a:latin typeface="+mn-lt"/>
              <a:ea typeface="+mn-ea"/>
              <a:cs typeface="+mn-ea"/>
              <a:sym typeface="+mn-lt"/>
            </a:endParaRPr>
          </a:p>
        </p:txBody>
      </p:sp>
      <p:sp>
        <p:nvSpPr>
          <p:cNvPr id="1049049" name="文本框 59"/>
          <p:cNvSpPr txBox="1"/>
          <p:nvPr/>
        </p:nvSpPr>
        <p:spPr>
          <a:xfrm>
            <a:off x="870245" y="1708504"/>
            <a:ext cx="4554364" cy="461537"/>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pPr>
            <a:r>
              <a:rPr lang="zh-CN" altLang="en-US" sz="2399" b="1" dirty="0">
                <a:solidFill>
                  <a:schemeClr val="tx1">
                    <a:lumMod val="65000"/>
                    <a:lumOff val="35000"/>
                  </a:schemeClr>
                </a:solidFill>
                <a:latin typeface="+mn-lt"/>
                <a:ea typeface="+mn-ea"/>
                <a:cs typeface="+mn-ea"/>
                <a:sym typeface="+mn-lt"/>
              </a:rPr>
              <a:t>目前筹资</a:t>
            </a:r>
            <a:r>
              <a:rPr lang="en-US" altLang="zh-CN" sz="2399" b="1" dirty="0">
                <a:solidFill>
                  <a:schemeClr val="tx1">
                    <a:lumMod val="65000"/>
                    <a:lumOff val="35000"/>
                  </a:schemeClr>
                </a:solidFill>
                <a:latin typeface="+mn-lt"/>
                <a:ea typeface="+mn-ea"/>
                <a:cs typeface="+mn-ea"/>
                <a:sym typeface="+mn-lt"/>
              </a:rPr>
              <a:t>50</a:t>
            </a:r>
            <a:r>
              <a:rPr lang="zh-CN" altLang="en-US" sz="2399" b="1" dirty="0">
                <a:solidFill>
                  <a:schemeClr val="tx1">
                    <a:lumMod val="65000"/>
                    <a:lumOff val="35000"/>
                  </a:schemeClr>
                </a:solidFill>
                <a:latin typeface="+mn-lt"/>
                <a:ea typeface="+mn-ea"/>
                <a:cs typeface="+mn-ea"/>
                <a:sym typeface="+mn-lt"/>
              </a:rPr>
              <a:t>万，计划融资</a:t>
            </a:r>
            <a:r>
              <a:rPr lang="en-US" altLang="zh-CN" sz="2399" b="1" dirty="0">
                <a:solidFill>
                  <a:srgbClr val="54578E"/>
                </a:solidFill>
                <a:latin typeface="+mn-lt"/>
                <a:ea typeface="+mn-ea"/>
                <a:cs typeface="+mn-ea"/>
                <a:sym typeface="+mn-lt"/>
              </a:rPr>
              <a:t>500</a:t>
            </a:r>
            <a:r>
              <a:rPr lang="zh-CN" altLang="en-US" sz="2399" b="1" dirty="0">
                <a:solidFill>
                  <a:srgbClr val="54578E"/>
                </a:solidFill>
                <a:latin typeface="+mn-lt"/>
                <a:ea typeface="+mn-ea"/>
                <a:cs typeface="+mn-ea"/>
                <a:sym typeface="+mn-lt"/>
              </a:rPr>
              <a:t>万</a:t>
            </a:r>
            <a:endParaRPr lang="zh-CN" altLang="en-US" sz="2399" b="1" dirty="0">
              <a:solidFill>
                <a:schemeClr val="tx1">
                  <a:lumMod val="65000"/>
                  <a:lumOff val="35000"/>
                </a:schemeClr>
              </a:solidFill>
              <a:latin typeface="+mn-lt"/>
              <a:ea typeface="+mn-ea"/>
              <a:cs typeface="+mn-ea"/>
              <a:sym typeface="+mn-lt"/>
            </a:endParaRPr>
          </a:p>
        </p:txBody>
      </p:sp>
      <p:grpSp>
        <p:nvGrpSpPr>
          <p:cNvPr id="6" name="群組 5">
            <a:extLst>
              <a:ext uri="{FF2B5EF4-FFF2-40B4-BE49-F238E27FC236}">
                <a16:creationId xmlns:a16="http://schemas.microsoft.com/office/drawing/2014/main" id="{440C9E7A-FE2A-724F-AF5A-2F01ACC84212}"/>
              </a:ext>
            </a:extLst>
          </p:cNvPr>
          <p:cNvGrpSpPr/>
          <p:nvPr/>
        </p:nvGrpSpPr>
        <p:grpSpPr>
          <a:xfrm>
            <a:off x="6670432" y="0"/>
            <a:ext cx="5521567" cy="6858000"/>
            <a:chOff x="6601967" y="0"/>
            <a:chExt cx="5266750" cy="6858000"/>
          </a:xfrm>
        </p:grpSpPr>
        <p:pic>
          <p:nvPicPr>
            <p:cNvPr id="4" name="圖片 3">
              <a:extLst>
                <a:ext uri="{FF2B5EF4-FFF2-40B4-BE49-F238E27FC236}">
                  <a16:creationId xmlns:a16="http://schemas.microsoft.com/office/drawing/2014/main" id="{BBDAC4C3-DD7C-8649-B205-35D559B1654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771" r="19131"/>
            <a:stretch/>
          </p:blipFill>
          <p:spPr>
            <a:xfrm>
              <a:off x="6610920" y="0"/>
              <a:ext cx="5257797" cy="6858000"/>
            </a:xfrm>
            <a:prstGeom prst="rect">
              <a:avLst/>
            </a:prstGeom>
          </p:spPr>
        </p:pic>
        <p:sp>
          <p:nvSpPr>
            <p:cNvPr id="5" name="矩形 4">
              <a:extLst>
                <a:ext uri="{FF2B5EF4-FFF2-40B4-BE49-F238E27FC236}">
                  <a16:creationId xmlns:a16="http://schemas.microsoft.com/office/drawing/2014/main" id="{55A0FCB9-0E46-D049-9E4B-E473CDAC8398}"/>
                </a:ext>
              </a:extLst>
            </p:cNvPr>
            <p:cNvSpPr/>
            <p:nvPr/>
          </p:nvSpPr>
          <p:spPr>
            <a:xfrm>
              <a:off x="6601967" y="0"/>
              <a:ext cx="5257797" cy="6858000"/>
            </a:xfrm>
            <a:prstGeom prst="rect">
              <a:avLst/>
            </a:prstGeom>
            <a:solidFill>
              <a:schemeClr val="tx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n-ea"/>
              </a:endParaRPr>
            </a:p>
          </p:txBody>
        </p:sp>
      </p:grpSp>
      <p:grpSp>
        <p:nvGrpSpPr>
          <p:cNvPr id="7" name="群組 6">
            <a:extLst>
              <a:ext uri="{FF2B5EF4-FFF2-40B4-BE49-F238E27FC236}">
                <a16:creationId xmlns:a16="http://schemas.microsoft.com/office/drawing/2014/main" id="{7E425280-3049-4949-A486-C1BB89B4E680}"/>
              </a:ext>
            </a:extLst>
          </p:cNvPr>
          <p:cNvGrpSpPr/>
          <p:nvPr/>
        </p:nvGrpSpPr>
        <p:grpSpPr>
          <a:xfrm>
            <a:off x="7939048" y="1191704"/>
            <a:ext cx="3539735" cy="4890536"/>
            <a:chOff x="12219291" y="-3043471"/>
            <a:chExt cx="3539735" cy="4890536"/>
          </a:xfrm>
        </p:grpSpPr>
        <p:sp>
          <p:nvSpPr>
            <p:cNvPr id="1049043" name="Text Placeholder 33"/>
            <p:cNvSpPr txBox="1"/>
            <p:nvPr/>
          </p:nvSpPr>
          <p:spPr>
            <a:xfrm>
              <a:off x="12219291" y="-907663"/>
              <a:ext cx="3539735" cy="2754728"/>
            </a:xfrm>
            <a:prstGeom prst="rect">
              <a:avLst/>
            </a:prstGeom>
            <a:noFill/>
          </p:spPr>
          <p:txBody>
            <a:bodyPr wrap="square" rtlCol="0">
              <a:spAutoFit/>
            </a:bodyPr>
            <a:lstStyle>
              <a:defPPr>
                <a:defRPr lang="en-US"/>
              </a:defPPr>
              <a:lvl1pPr defTabSz="1219078">
                <a:lnSpc>
                  <a:spcPct val="100000"/>
                </a:lnSpc>
                <a:spcBef>
                  <a:spcPct val="20000"/>
                </a:spcBef>
                <a:defRPr sz="2800" b="1">
                  <a:solidFill>
                    <a:srgbClr val="54578E"/>
                  </a:solidFill>
                  <a:latin typeface="Arial" panose="020B0604020202020204" pitchFamily="34" charset="0"/>
                  <a:ea typeface="Microsoft YaHei" panose="020B0503020204020204" pitchFamily="34" charset="-122"/>
                </a:defRPr>
              </a:lvl1pPr>
            </a:lstStyle>
            <a:p>
              <a:r>
                <a:rPr lang="en-US" altLang="zh-CN" sz="2000" dirty="0">
                  <a:solidFill>
                    <a:schemeClr val="bg1"/>
                  </a:solidFill>
                  <a:latin typeface="+mn-ea"/>
                  <a:ea typeface="+mn-ea"/>
                  <a:cs typeface="+mn-ea"/>
                  <a:sym typeface="+mn-lt"/>
                </a:rPr>
                <a:t>     </a:t>
              </a:r>
              <a:r>
                <a:rPr lang="zh-CN" altLang="en-US" sz="2000" dirty="0">
                  <a:solidFill>
                    <a:schemeClr val="bg1"/>
                  </a:solidFill>
                  <a:latin typeface="+mn-ea"/>
                  <a:ea typeface="+mn-ea"/>
                  <a:cs typeface="+mn-ea"/>
                  <a:sym typeface="+mn-lt"/>
                </a:rPr>
                <a:t>寻求什么样的投资者？</a:t>
              </a:r>
              <a:endParaRPr lang="en-US" altLang="zh-CN" sz="2000" dirty="0">
                <a:solidFill>
                  <a:schemeClr val="bg1"/>
                </a:solidFill>
                <a:latin typeface="+mn-ea"/>
                <a:ea typeface="+mn-ea"/>
                <a:cs typeface="+mn-ea"/>
                <a:sym typeface="+mn-lt"/>
              </a:endParaRPr>
            </a:p>
            <a:p>
              <a:endParaRPr lang="en-US" altLang="zh-CN" sz="1866" dirty="0">
                <a:solidFill>
                  <a:schemeClr val="bg1"/>
                </a:solidFill>
                <a:latin typeface="+mn-ea"/>
                <a:ea typeface="+mn-ea"/>
                <a:cs typeface="+mn-ea"/>
                <a:sym typeface="+mn-lt"/>
              </a:endParaRPr>
            </a:p>
            <a:p>
              <a:pPr marL="342900" indent="-342900">
                <a:buFont typeface="Arial" panose="020B0604020202020204" pitchFamily="34" charset="0"/>
                <a:buChar char="•"/>
              </a:pPr>
              <a:r>
                <a:rPr lang="zh-CN" altLang="en-US" sz="1866" b="0" dirty="0">
                  <a:solidFill>
                    <a:schemeClr val="bg1"/>
                  </a:solidFill>
                  <a:latin typeface="+mn-ea"/>
                  <a:ea typeface="+mn-ea"/>
                  <a:cs typeface="+mn-ea"/>
                  <a:sym typeface="+mn-lt"/>
                </a:rPr>
                <a:t>具有提升慈善事业的情怀</a:t>
              </a:r>
            </a:p>
            <a:p>
              <a:pPr marL="342900" indent="-342900">
                <a:buFont typeface="Arial" panose="020B0604020202020204" pitchFamily="34" charset="0"/>
                <a:buChar char="•"/>
              </a:pPr>
              <a:endParaRPr lang="en-US" altLang="zh-CN" sz="1866" b="0" dirty="0">
                <a:solidFill>
                  <a:schemeClr val="bg1"/>
                </a:solidFill>
                <a:latin typeface="+mn-ea"/>
                <a:ea typeface="+mn-ea"/>
                <a:cs typeface="+mn-ea"/>
                <a:sym typeface="+mn-lt"/>
              </a:endParaRPr>
            </a:p>
            <a:p>
              <a:pPr marL="342900" indent="-342900">
                <a:buFont typeface="Arial" panose="020B0604020202020204" pitchFamily="34" charset="0"/>
                <a:buChar char="•"/>
              </a:pPr>
              <a:r>
                <a:rPr lang="zh-CN" altLang="en-US" sz="1866" b="0" dirty="0">
                  <a:solidFill>
                    <a:schemeClr val="bg1"/>
                  </a:solidFill>
                  <a:latin typeface="+mn-ea"/>
                  <a:ea typeface="+mn-ea"/>
                  <a:cs typeface="+mn-ea"/>
                  <a:sym typeface="+mn-lt"/>
                </a:rPr>
                <a:t>有丰富的相关行业</a:t>
              </a:r>
              <a:r>
                <a:rPr lang="en-US" altLang="zh-CN" sz="1866" b="0" dirty="0">
                  <a:solidFill>
                    <a:schemeClr val="bg1"/>
                  </a:solidFill>
                  <a:latin typeface="+mn-ea"/>
                  <a:ea typeface="+mn-ea"/>
                  <a:cs typeface="+mn-ea"/>
                  <a:sym typeface="+mn-lt"/>
                </a:rPr>
                <a:t>/</a:t>
              </a:r>
              <a:r>
                <a:rPr lang="zh-CN" altLang="en-US" sz="1866" b="0" dirty="0">
                  <a:solidFill>
                    <a:schemeClr val="bg1"/>
                  </a:solidFill>
                  <a:latin typeface="+mn-ea"/>
                  <a:ea typeface="+mn-ea"/>
                  <a:cs typeface="+mn-ea"/>
                  <a:sym typeface="+mn-lt"/>
                </a:rPr>
                <a:t>领域知识</a:t>
              </a:r>
            </a:p>
            <a:p>
              <a:pPr marL="342900" indent="-342900">
                <a:buFont typeface="Arial" panose="020B0604020202020204" pitchFamily="34" charset="0"/>
                <a:buChar char="•"/>
              </a:pPr>
              <a:endParaRPr lang="en-US" altLang="zh-CN" sz="1866" b="0" dirty="0">
                <a:solidFill>
                  <a:schemeClr val="bg1"/>
                </a:solidFill>
                <a:latin typeface="+mn-ea"/>
                <a:ea typeface="+mn-ea"/>
                <a:cs typeface="+mn-ea"/>
                <a:sym typeface="+mn-lt"/>
              </a:endParaRPr>
            </a:p>
            <a:p>
              <a:pPr marL="342900" indent="-342900">
                <a:buFont typeface="Arial" panose="020B0604020202020204" pitchFamily="34" charset="0"/>
                <a:buChar char="•"/>
              </a:pPr>
              <a:r>
                <a:rPr lang="zh-CN" altLang="en-US" sz="1866" b="0" dirty="0">
                  <a:solidFill>
                    <a:schemeClr val="bg1"/>
                  </a:solidFill>
                  <a:latin typeface="+mn-ea"/>
                  <a:ea typeface="+mn-ea"/>
                  <a:cs typeface="+mn-ea"/>
                  <a:sym typeface="+mn-lt"/>
                </a:rPr>
                <a:t>可与团队风雨同舟、共同成长</a:t>
              </a:r>
              <a:endParaRPr lang="en-US" altLang="zh-CN" sz="1866" b="0" dirty="0">
                <a:solidFill>
                  <a:schemeClr val="bg1"/>
                </a:solidFill>
                <a:latin typeface="+mn-ea"/>
                <a:ea typeface="+mn-ea"/>
                <a:cs typeface="+mn-ea"/>
                <a:sym typeface="+mn-lt"/>
              </a:endParaRPr>
            </a:p>
          </p:txBody>
        </p:sp>
        <p:sp>
          <p:nvSpPr>
            <p:cNvPr id="1049045" name="Text Placeholder 33"/>
            <p:cNvSpPr txBox="1"/>
            <p:nvPr/>
          </p:nvSpPr>
          <p:spPr>
            <a:xfrm>
              <a:off x="12344326" y="-2342027"/>
              <a:ext cx="3103063" cy="379463"/>
            </a:xfrm>
            <a:prstGeom prst="rect">
              <a:avLst/>
            </a:prstGeom>
            <a:noFill/>
          </p:spPr>
          <p:txBody>
            <a:bodyPr wrap="square" rtlCol="0">
              <a:spAutoFit/>
            </a:bodyPr>
            <a:lstStyle>
              <a:defPPr>
                <a:defRPr lang="en-US"/>
              </a:defPPr>
              <a:lvl1pPr defTabSz="1219078">
                <a:lnSpc>
                  <a:spcPct val="100000"/>
                </a:lnSpc>
                <a:spcBef>
                  <a:spcPct val="20000"/>
                </a:spcBef>
                <a:defRPr sz="2800" b="1">
                  <a:solidFill>
                    <a:srgbClr val="54578E"/>
                  </a:solidFill>
                  <a:latin typeface="Arial" panose="020B0604020202020204" pitchFamily="34" charset="0"/>
                  <a:ea typeface="Microsoft YaHei" panose="020B0503020204020204" pitchFamily="34" charset="-122"/>
                </a:defRPr>
              </a:lvl1pPr>
            </a:lstStyle>
            <a:p>
              <a:pPr algn="ctr"/>
              <a:r>
                <a:rPr lang="zh-CN" altLang="en-US" sz="1866" dirty="0">
                  <a:solidFill>
                    <a:schemeClr val="bg1"/>
                  </a:solidFill>
                  <a:latin typeface="+mn-ea"/>
                  <a:ea typeface="+mn-ea"/>
                  <a:cs typeface="+mn-ea"/>
                  <a:sym typeface="+mn-lt"/>
                </a:rPr>
                <a:t>民办非企业单位</a:t>
              </a:r>
              <a:endParaRPr lang="en-AU" altLang="zh-CN" sz="1866" dirty="0">
                <a:solidFill>
                  <a:schemeClr val="bg1"/>
                </a:solidFill>
                <a:latin typeface="+mn-ea"/>
                <a:ea typeface="+mn-ea"/>
                <a:cs typeface="+mn-ea"/>
                <a:sym typeface="+mn-lt"/>
              </a:endParaRPr>
            </a:p>
          </p:txBody>
        </p:sp>
        <p:sp>
          <p:nvSpPr>
            <p:cNvPr id="1049047" name="Text Placeholder 33"/>
            <p:cNvSpPr txBox="1"/>
            <p:nvPr/>
          </p:nvSpPr>
          <p:spPr>
            <a:xfrm>
              <a:off x="13240184" y="-3043471"/>
              <a:ext cx="1248035" cy="379463"/>
            </a:xfrm>
            <a:prstGeom prst="rect">
              <a:avLst/>
            </a:prstGeom>
            <a:noFill/>
          </p:spPr>
          <p:txBody>
            <a:bodyPr wrap="square" rtlCol="0">
              <a:spAutoFit/>
            </a:bodyPr>
            <a:lstStyle>
              <a:defPPr>
                <a:defRPr lang="en-US"/>
              </a:defPPr>
              <a:lvl1pPr defTabSz="1219078">
                <a:lnSpc>
                  <a:spcPct val="100000"/>
                </a:lnSpc>
                <a:spcBef>
                  <a:spcPct val="20000"/>
                </a:spcBef>
                <a:defRPr sz="2800" b="1">
                  <a:solidFill>
                    <a:srgbClr val="54578E"/>
                  </a:solidFill>
                  <a:latin typeface="Arial" panose="020B0604020202020204" pitchFamily="34" charset="0"/>
                  <a:ea typeface="Microsoft YaHei" panose="020B0503020204020204" pitchFamily="34" charset="-122"/>
                </a:defRPr>
              </a:lvl1pPr>
            </a:lstStyle>
            <a:p>
              <a:r>
                <a:rPr lang="zh-CN" altLang="en-US" sz="1866" dirty="0">
                  <a:solidFill>
                    <a:schemeClr val="bg1"/>
                  </a:solidFill>
                  <a:latin typeface="+mn-ea"/>
                  <a:ea typeface="+mn-ea"/>
                  <a:cs typeface="+mn-ea"/>
                  <a:sym typeface="+mn-lt"/>
                </a:rPr>
                <a:t>创业团队</a:t>
              </a:r>
              <a:endParaRPr lang="en-AU" altLang="zh-CN" sz="1866" dirty="0">
                <a:solidFill>
                  <a:schemeClr val="bg1"/>
                </a:solidFill>
                <a:latin typeface="+mn-ea"/>
                <a:ea typeface="+mn-ea"/>
                <a:cs typeface="+mn-ea"/>
                <a:sym typeface="+mn-lt"/>
              </a:endParaRPr>
            </a:p>
          </p:txBody>
        </p:sp>
        <p:sp>
          <p:nvSpPr>
            <p:cNvPr id="2" name="Text Placeholder 33">
              <a:extLst>
                <a:ext uri="{FF2B5EF4-FFF2-40B4-BE49-F238E27FC236}">
                  <a16:creationId xmlns:a16="http://schemas.microsoft.com/office/drawing/2014/main" id="{1AFE6BD1-5D0D-41E5-8F40-613E3277616E}"/>
                </a:ext>
              </a:extLst>
            </p:cNvPr>
            <p:cNvSpPr txBox="1"/>
            <p:nvPr/>
          </p:nvSpPr>
          <p:spPr>
            <a:xfrm>
              <a:off x="13271843" y="-1450852"/>
              <a:ext cx="1248035" cy="379463"/>
            </a:xfrm>
            <a:prstGeom prst="rect">
              <a:avLst/>
            </a:prstGeom>
            <a:noFill/>
          </p:spPr>
          <p:txBody>
            <a:bodyPr wrap="square" rtlCol="0">
              <a:spAutoFit/>
            </a:bodyPr>
            <a:lstStyle>
              <a:defPPr>
                <a:defRPr lang="en-US"/>
              </a:defPPr>
              <a:lvl1pPr defTabSz="1219078">
                <a:lnSpc>
                  <a:spcPct val="100000"/>
                </a:lnSpc>
                <a:spcBef>
                  <a:spcPct val="20000"/>
                </a:spcBef>
                <a:defRPr sz="2800" b="1">
                  <a:solidFill>
                    <a:srgbClr val="54578E"/>
                  </a:solidFill>
                  <a:latin typeface="Arial" panose="020B0604020202020204" pitchFamily="34" charset="0"/>
                  <a:ea typeface="Microsoft YaHei" panose="020B0503020204020204" pitchFamily="34" charset="-122"/>
                </a:defRPr>
              </a:lvl1pPr>
            </a:lstStyle>
            <a:p>
              <a:pPr algn="ctr"/>
              <a:r>
                <a:rPr lang="zh-CN" altLang="en-US" sz="1866" dirty="0">
                  <a:solidFill>
                    <a:schemeClr val="bg1"/>
                  </a:solidFill>
                  <a:latin typeface="+mn-ea"/>
                  <a:ea typeface="+mn-ea"/>
                  <a:cs typeface="+mn-ea"/>
                  <a:sym typeface="+mn-lt"/>
                </a:rPr>
                <a:t>投资人</a:t>
              </a:r>
              <a:endParaRPr lang="en-AU" altLang="zh-CN" sz="1866" dirty="0">
                <a:solidFill>
                  <a:schemeClr val="bg1"/>
                </a:solidFill>
                <a:latin typeface="+mn-ea"/>
                <a:ea typeface="+mn-ea"/>
                <a:cs typeface="+mn-ea"/>
                <a:sym typeface="+mn-lt"/>
              </a:endParaRPr>
            </a:p>
          </p:txBody>
        </p:sp>
      </p:grpSp>
      <p:sp>
        <p:nvSpPr>
          <p:cNvPr id="44" name="矩形 43">
            <a:extLst>
              <a:ext uri="{FF2B5EF4-FFF2-40B4-BE49-F238E27FC236}">
                <a16:creationId xmlns:a16="http://schemas.microsoft.com/office/drawing/2014/main" id="{93C031C8-A983-A143-AEF9-17BE105CCD09}"/>
              </a:ext>
            </a:extLst>
          </p:cNvPr>
          <p:cNvSpPr/>
          <p:nvPr/>
        </p:nvSpPr>
        <p:spPr>
          <a:xfrm>
            <a:off x="0" y="341066"/>
            <a:ext cx="202044" cy="586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mn-ea"/>
            </a:endParaRPr>
          </a:p>
        </p:txBody>
      </p:sp>
      <p:sp>
        <p:nvSpPr>
          <p:cNvPr id="45" name="矩形 44">
            <a:extLst>
              <a:ext uri="{FF2B5EF4-FFF2-40B4-BE49-F238E27FC236}">
                <a16:creationId xmlns:a16="http://schemas.microsoft.com/office/drawing/2014/main" id="{ABE1EF47-19E4-7249-9509-58B5D29768B4}"/>
              </a:ext>
            </a:extLst>
          </p:cNvPr>
          <p:cNvSpPr/>
          <p:nvPr/>
        </p:nvSpPr>
        <p:spPr>
          <a:xfrm flipH="1">
            <a:off x="249486" y="341066"/>
            <a:ext cx="45719" cy="591201"/>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n-ea"/>
            </a:endParaRPr>
          </a:p>
        </p:txBody>
      </p:sp>
      <p:pic>
        <p:nvPicPr>
          <p:cNvPr id="8" name="图片 7">
            <a:extLst>
              <a:ext uri="{FF2B5EF4-FFF2-40B4-BE49-F238E27FC236}">
                <a16:creationId xmlns:a16="http://schemas.microsoft.com/office/drawing/2014/main" id="{27B7D590-C693-4D17-9E60-6381B7835A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217" y="2784323"/>
            <a:ext cx="5205848" cy="3123509"/>
          </a:xfrm>
          <a:prstGeom prst="rect">
            <a:avLst/>
          </a:prstGeom>
        </p:spPr>
      </p:pic>
    </p:spTree>
    <p:extLst>
      <p:ext uri="{BB962C8B-B14F-4D97-AF65-F5344CB8AC3E}">
        <p14:creationId xmlns:p14="http://schemas.microsoft.com/office/powerpoint/2010/main" val="41366354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extLst>
              <a:ext uri="{BEBA8EAE-BF5A-486C-A8C5-ECC9F3942E4B}">
                <a14:imgProps xmlns:a14="http://schemas.microsoft.com/office/drawing/2010/main">
                  <a14:imgLayer r:embed="rId3">
                    <a14:imgEffect>
                      <a14:sharpenSoften amount="48000"/>
                    </a14:imgEffect>
                    <a14:imgEffect>
                      <a14:saturation sat="32000"/>
                    </a14:imgEffect>
                    <a14:imgEffect>
                      <a14:brightnessContrast bright="-25000" contrast="22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B932027-B808-ED4D-BA23-6387AE94AB8A}"/>
              </a:ext>
            </a:extLst>
          </p:cNvPr>
          <p:cNvSpPr/>
          <p:nvPr/>
        </p:nvSpPr>
        <p:spPr>
          <a:xfrm>
            <a:off x="-79514" y="-81683"/>
            <a:ext cx="12351026" cy="7110326"/>
          </a:xfrm>
          <a:prstGeom prst="rect">
            <a:avLst/>
          </a:prstGeom>
          <a:gradFill flip="none" rotWithShape="1">
            <a:gsLst>
              <a:gs pos="16000">
                <a:srgbClr val="FF7238">
                  <a:alpha val="60000"/>
                </a:srgbClr>
              </a:gs>
              <a:gs pos="81000">
                <a:srgbClr val="F62955">
                  <a:alpha val="6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8" name="圖片 7">
            <a:extLst>
              <a:ext uri="{FF2B5EF4-FFF2-40B4-BE49-F238E27FC236}">
                <a16:creationId xmlns:a16="http://schemas.microsoft.com/office/drawing/2014/main" id="{B58121FF-16BF-D448-8BF3-A1DD2193A5B1}"/>
              </a:ext>
            </a:extLst>
          </p:cNvPr>
          <p:cNvPicPr>
            <a:picLocks noChangeAspect="1"/>
          </p:cNvPicPr>
          <p:nvPr/>
        </p:nvPicPr>
        <p:blipFill>
          <a:blip r:embed="rId4"/>
          <a:stretch>
            <a:fillRect/>
          </a:stretch>
        </p:blipFill>
        <p:spPr>
          <a:xfrm>
            <a:off x="2756376" y="7569200"/>
            <a:ext cx="2260600" cy="2260600"/>
          </a:xfrm>
          <a:prstGeom prst="rect">
            <a:avLst/>
          </a:prstGeom>
        </p:spPr>
      </p:pic>
      <p:sp>
        <p:nvSpPr>
          <p:cNvPr id="12" name="矩形 259">
            <a:extLst>
              <a:ext uri="{FF2B5EF4-FFF2-40B4-BE49-F238E27FC236}">
                <a16:creationId xmlns:a16="http://schemas.microsoft.com/office/drawing/2014/main" id="{44C0A16E-1970-5247-A98E-AFEB5E45DE69}"/>
              </a:ext>
            </a:extLst>
          </p:cNvPr>
          <p:cNvSpPr>
            <a:spLocks noChangeArrowheads="1"/>
          </p:cNvSpPr>
          <p:nvPr/>
        </p:nvSpPr>
        <p:spPr bwMode="auto">
          <a:xfrm>
            <a:off x="3700668" y="2438400"/>
            <a:ext cx="4790661" cy="738664"/>
          </a:xfrm>
          <a:prstGeom prst="rect">
            <a:avLst/>
          </a:prstGeom>
          <a:noFill/>
          <a:ln>
            <a:noFill/>
          </a:ln>
          <a:effec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dist" defTabSz="914354">
              <a:buNone/>
            </a:pPr>
            <a:r>
              <a:rPr lang="zh-TW" altLang="en-US" sz="4800" b="1" cap="all" spc="300" dirty="0">
                <a:solidFill>
                  <a:srgbClr val="FFFFFF"/>
                </a:solidFill>
                <a:latin typeface="Arial"/>
                <a:ea typeface="Microsoft YaHei"/>
                <a:cs typeface="+mn-ea"/>
              </a:rPr>
              <a:t>查善款，链慈善</a:t>
            </a:r>
          </a:p>
        </p:txBody>
      </p:sp>
      <p:cxnSp>
        <p:nvCxnSpPr>
          <p:cNvPr id="14" name="直線接點 13">
            <a:extLst>
              <a:ext uri="{FF2B5EF4-FFF2-40B4-BE49-F238E27FC236}">
                <a16:creationId xmlns:a16="http://schemas.microsoft.com/office/drawing/2014/main" id="{2AFE7ED1-CC75-7045-8FB4-3BEA5BDE1DC2}"/>
              </a:ext>
            </a:extLst>
          </p:cNvPr>
          <p:cNvCxnSpPr/>
          <p:nvPr/>
        </p:nvCxnSpPr>
        <p:spPr>
          <a:xfrm>
            <a:off x="3717233" y="3282187"/>
            <a:ext cx="4790661" cy="0"/>
          </a:xfrm>
          <a:prstGeom prst="line">
            <a:avLst/>
          </a:prstGeom>
          <a:ln w="15875">
            <a:solidFill>
              <a:schemeClr val="bg1"/>
            </a:solidFill>
          </a:ln>
        </p:spPr>
        <p:style>
          <a:lnRef idx="1">
            <a:schemeClr val="accent3"/>
          </a:lnRef>
          <a:fillRef idx="0">
            <a:schemeClr val="accent3"/>
          </a:fillRef>
          <a:effectRef idx="0">
            <a:schemeClr val="accent3"/>
          </a:effectRef>
          <a:fontRef idx="minor">
            <a:schemeClr val="tx1"/>
          </a:fontRef>
        </p:style>
      </p:cxnSp>
      <p:pic>
        <p:nvPicPr>
          <p:cNvPr id="19" name="圖片 18">
            <a:extLst>
              <a:ext uri="{FF2B5EF4-FFF2-40B4-BE49-F238E27FC236}">
                <a16:creationId xmlns:a16="http://schemas.microsoft.com/office/drawing/2014/main" id="{C0826C10-56D9-D144-976F-1AD1884886C6}"/>
              </a:ext>
            </a:extLst>
          </p:cNvPr>
          <p:cNvPicPr>
            <a:picLocks noChangeAspect="1"/>
          </p:cNvPicPr>
          <p:nvPr/>
        </p:nvPicPr>
        <p:blipFill>
          <a:blip r:embed="rId5"/>
          <a:stretch>
            <a:fillRect/>
          </a:stretch>
        </p:blipFill>
        <p:spPr>
          <a:xfrm>
            <a:off x="4070348" y="3839516"/>
            <a:ext cx="4051300" cy="927100"/>
          </a:xfrm>
          <a:prstGeom prst="rect">
            <a:avLst/>
          </a:prstGeom>
        </p:spPr>
      </p:pic>
    </p:spTree>
    <p:extLst>
      <p:ext uri="{BB962C8B-B14F-4D97-AF65-F5344CB8AC3E}">
        <p14:creationId xmlns:p14="http://schemas.microsoft.com/office/powerpoint/2010/main" val="1696528925"/>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2"/>
                                        </p:tgtEl>
                                      </p:cBhvr>
                                    </p:animEffect>
                                  </p:childTnLst>
                                </p:cTn>
                              </p:par>
                            </p:childTnLst>
                          </p:cTn>
                        </p:par>
                        <p:par>
                          <p:cTn id="12" fill="hold">
                            <p:stCondLst>
                              <p:cond delay="80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12"/>
                                        </p:tgtEl>
                                      </p:cBhvr>
                                    </p:animEffect>
                                    <p:animScale>
                                      <p:cBhvr>
                                        <p:cTn id="15"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矩形 17"/>
          <p:cNvSpPr/>
          <p:nvPr/>
        </p:nvSpPr>
        <p:spPr>
          <a:xfrm>
            <a:off x="260972" y="749948"/>
            <a:ext cx="1453877" cy="230832"/>
          </a:xfrm>
          <a:prstGeom prst="rect">
            <a:avLst/>
          </a:prstGeom>
        </p:spPr>
        <p:txBody>
          <a:bodyPr wrap="square">
            <a:spAutoFit/>
          </a:bodyPr>
          <a:lstStyle/>
          <a:p>
            <a:r>
              <a:rPr lang="en-US" altLang="zh-CN" sz="900" dirty="0">
                <a:solidFill>
                  <a:schemeClr val="tx1">
                    <a:lumMod val="50000"/>
                    <a:lumOff val="50000"/>
                  </a:schemeClr>
                </a:solidFill>
                <a:cs typeface="+mn-ea"/>
                <a:sym typeface="+mn-lt"/>
              </a:rPr>
              <a:t>Company purpose</a:t>
            </a:r>
          </a:p>
        </p:txBody>
      </p:sp>
      <p:sp>
        <p:nvSpPr>
          <p:cNvPr id="1048611" name="文本框 18"/>
          <p:cNvSpPr txBox="1"/>
          <p:nvPr/>
        </p:nvSpPr>
        <p:spPr>
          <a:xfrm>
            <a:off x="260972" y="291438"/>
            <a:ext cx="3015628" cy="830740"/>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a:lnSpc>
                <a:spcPct val="100000"/>
              </a:lnSpc>
            </a:pPr>
            <a:r>
              <a:rPr lang="zh-CN" altLang="en-US" sz="2399" b="1" dirty="0">
                <a:solidFill>
                  <a:schemeClr val="tx1">
                    <a:lumMod val="65000"/>
                    <a:lumOff val="35000"/>
                  </a:schemeClr>
                </a:solidFill>
                <a:latin typeface="+mn-lt"/>
                <a:ea typeface="+mn-ea"/>
                <a:cs typeface="+mn-ea"/>
                <a:sym typeface="+mn-lt"/>
              </a:rPr>
              <a:t>项目宗旨</a:t>
            </a:r>
            <a:r>
              <a:rPr lang="en-US" altLang="zh-CN" sz="2399" b="1" dirty="0">
                <a:solidFill>
                  <a:schemeClr val="tx1">
                    <a:lumMod val="65000"/>
                    <a:lumOff val="35000"/>
                  </a:schemeClr>
                </a:solidFill>
                <a:latin typeface="+mn-lt"/>
                <a:ea typeface="+mn-ea"/>
                <a:cs typeface="+mn-ea"/>
                <a:sym typeface="+mn-lt"/>
              </a:rPr>
              <a:t> </a:t>
            </a:r>
            <a:r>
              <a:rPr lang="en-US" altLang="zh-CN" sz="2000" dirty="0">
                <a:solidFill>
                  <a:schemeClr val="tx1">
                    <a:lumMod val="65000"/>
                    <a:lumOff val="35000"/>
                  </a:schemeClr>
                </a:solidFill>
                <a:latin typeface="+mn-ea"/>
                <a:ea typeface="+mn-ea"/>
                <a:cs typeface="+mn-ea"/>
                <a:sym typeface="+mn-lt"/>
              </a:rPr>
              <a:t>-</a:t>
            </a:r>
            <a:r>
              <a:rPr lang="zh-TW" altLang="en-US" sz="1800" dirty="0">
                <a:solidFill>
                  <a:schemeClr val="tx1">
                    <a:lumMod val="65000"/>
                    <a:lumOff val="35000"/>
                  </a:schemeClr>
                </a:solidFill>
                <a:latin typeface="+mn-lt"/>
                <a:ea typeface="+mn-ea"/>
                <a:cs typeface="+mn-ea"/>
              </a:rPr>
              <a:t>业务描述 </a:t>
            </a:r>
            <a:endParaRPr lang="zh-TW" altLang="en-US" sz="2399" dirty="0">
              <a:solidFill>
                <a:schemeClr val="tx1">
                  <a:lumMod val="65000"/>
                  <a:lumOff val="35000"/>
                </a:schemeClr>
              </a:solidFill>
              <a:latin typeface="+mn-lt"/>
              <a:ea typeface="+mn-ea"/>
              <a:cs typeface="+mn-ea"/>
            </a:endParaRPr>
          </a:p>
          <a:p>
            <a:pPr algn="l">
              <a:lnSpc>
                <a:spcPct val="100000"/>
              </a:lnSpc>
            </a:pPr>
            <a:endParaRPr lang="zh-CN" altLang="en-US" sz="2399" b="1" dirty="0">
              <a:solidFill>
                <a:schemeClr val="tx1">
                  <a:lumMod val="65000"/>
                  <a:lumOff val="35000"/>
                </a:schemeClr>
              </a:solidFill>
              <a:latin typeface="+mn-lt"/>
              <a:ea typeface="+mn-ea"/>
              <a:cs typeface="+mn-ea"/>
              <a:sym typeface="+mn-lt"/>
            </a:endParaRPr>
          </a:p>
        </p:txBody>
      </p:sp>
      <p:sp>
        <p:nvSpPr>
          <p:cNvPr id="1048612" name="Text Placeholder 33"/>
          <p:cNvSpPr txBox="1"/>
          <p:nvPr/>
        </p:nvSpPr>
        <p:spPr>
          <a:xfrm>
            <a:off x="381000" y="1145104"/>
            <a:ext cx="1453876" cy="379463"/>
          </a:xfrm>
          <a:prstGeom prst="rect">
            <a:avLst/>
          </a:prstGeom>
          <a:noFill/>
        </p:spPr>
        <p:txBody>
          <a:bodyPr wrap="square" rtlCol="0">
            <a:spAutoFit/>
          </a:bodyPr>
          <a:lstStyle>
            <a:defPPr>
              <a:defRPr lang="en-US"/>
            </a:defPPr>
            <a:lvl1pPr defTabSz="1219078">
              <a:lnSpc>
                <a:spcPct val="100000"/>
              </a:lnSpc>
              <a:spcBef>
                <a:spcPct val="20000"/>
              </a:spcBef>
              <a:defRPr sz="2800" b="1">
                <a:solidFill>
                  <a:srgbClr val="54578E"/>
                </a:solidFill>
                <a:latin typeface="Arial" panose="020B0604020202020204" pitchFamily="34" charset="0"/>
                <a:ea typeface="Microsoft YaHei" panose="020B0503020204020204" pitchFamily="34" charset="-122"/>
              </a:defRPr>
            </a:lvl1pPr>
          </a:lstStyle>
          <a:p>
            <a:r>
              <a:rPr lang="zh-CN" altLang="en-US" sz="1866" dirty="0">
                <a:solidFill>
                  <a:schemeClr val="tx2"/>
                </a:solidFill>
                <a:latin typeface="+mn-lt"/>
                <a:ea typeface="+mn-ea"/>
                <a:cs typeface="+mn-ea"/>
                <a:sym typeface="+mn-lt"/>
              </a:rPr>
              <a:t>项目宗旨   </a:t>
            </a:r>
            <a:endParaRPr lang="en-AU" altLang="zh-CN" sz="1866" dirty="0">
              <a:solidFill>
                <a:schemeClr val="tx2"/>
              </a:solidFill>
              <a:latin typeface="+mn-lt"/>
              <a:ea typeface="+mn-ea"/>
              <a:cs typeface="+mn-ea"/>
              <a:sym typeface="+mn-lt"/>
            </a:endParaRPr>
          </a:p>
        </p:txBody>
      </p:sp>
      <p:sp>
        <p:nvSpPr>
          <p:cNvPr id="1048613" name="TextBox 20"/>
          <p:cNvSpPr txBox="1"/>
          <p:nvPr/>
        </p:nvSpPr>
        <p:spPr>
          <a:xfrm>
            <a:off x="381000" y="1711938"/>
            <a:ext cx="6172200" cy="4794518"/>
          </a:xfrm>
          <a:prstGeom prst="rect">
            <a:avLst/>
          </a:prstGeom>
          <a:noFill/>
        </p:spPr>
        <p:txBody>
          <a:bodyPr wrap="square" rtlCol="0">
            <a:spAutoFit/>
          </a:bodyPr>
          <a:lstStyle/>
          <a:p>
            <a:pPr defTabSz="1219017">
              <a:lnSpc>
                <a:spcPct val="200000"/>
              </a:lnSpc>
              <a:spcBef>
                <a:spcPct val="20000"/>
              </a:spcBef>
            </a:pPr>
            <a:r>
              <a:rPr lang="zh-CN" altLang="en-US" sz="1200" b="1" dirty="0">
                <a:solidFill>
                  <a:schemeClr val="bg2">
                    <a:lumMod val="25000"/>
                  </a:schemeClr>
                </a:solidFill>
                <a:cs typeface="+mn-ea"/>
                <a:sym typeface="+mn-lt"/>
              </a:rPr>
              <a:t>构建慈善平台：去中心化，低成本，高效率</a:t>
            </a:r>
          </a:p>
          <a:p>
            <a:pPr defTabSz="1219017">
              <a:lnSpc>
                <a:spcPct val="200000"/>
              </a:lnSpc>
              <a:spcBef>
                <a:spcPct val="20000"/>
              </a:spcBef>
            </a:pPr>
            <a:r>
              <a:rPr lang="zh-CN" altLang="en-US" sz="1200" b="1" dirty="0">
                <a:solidFill>
                  <a:schemeClr val="bg2">
                    <a:lumMod val="25000"/>
                  </a:schemeClr>
                </a:solidFill>
                <a:cs typeface="+mn-ea"/>
                <a:sym typeface="+mn-lt"/>
              </a:rPr>
              <a:t>口号</a:t>
            </a:r>
            <a:r>
              <a:rPr lang="zh-CN" altLang="en-US" sz="1200" dirty="0">
                <a:solidFill>
                  <a:schemeClr val="bg2">
                    <a:lumMod val="25000"/>
                  </a:schemeClr>
                </a:solidFill>
                <a:cs typeface="+mn-ea"/>
                <a:sym typeface="+mn-lt"/>
              </a:rPr>
              <a:t>：查善款，链慈善</a:t>
            </a:r>
          </a:p>
          <a:p>
            <a:pPr defTabSz="1219017">
              <a:lnSpc>
                <a:spcPct val="200000"/>
              </a:lnSpc>
              <a:spcBef>
                <a:spcPct val="20000"/>
              </a:spcBef>
            </a:pPr>
            <a:r>
              <a:rPr lang="zh-CN" altLang="en-US" sz="1200" b="1" dirty="0">
                <a:solidFill>
                  <a:schemeClr val="bg2">
                    <a:lumMod val="25000"/>
                  </a:schemeClr>
                </a:solidFill>
                <a:cs typeface="+mn-ea"/>
                <a:sym typeface="+mn-lt"/>
              </a:rPr>
              <a:t>使命</a:t>
            </a:r>
            <a:r>
              <a:rPr lang="zh-CN" altLang="en-US" sz="1200" dirty="0">
                <a:solidFill>
                  <a:schemeClr val="bg2">
                    <a:lumMod val="25000"/>
                  </a:schemeClr>
                </a:solidFill>
                <a:cs typeface="+mn-ea"/>
                <a:sym typeface="+mn-lt"/>
              </a:rPr>
              <a:t>：构建公开可靠的善款查询平台，提供更便捷、更及时、更准确的捐助信息查询</a:t>
            </a:r>
          </a:p>
          <a:p>
            <a:pPr defTabSz="1219017">
              <a:lnSpc>
                <a:spcPct val="200000"/>
              </a:lnSpc>
              <a:spcBef>
                <a:spcPct val="20000"/>
              </a:spcBef>
            </a:pPr>
            <a:r>
              <a:rPr lang="zh-CN" altLang="en-US" sz="1200" b="1" dirty="0">
                <a:solidFill>
                  <a:schemeClr val="bg2">
                    <a:lumMod val="25000"/>
                  </a:schemeClr>
                </a:solidFill>
                <a:cs typeface="+mn-ea"/>
                <a:sym typeface="+mn-lt"/>
              </a:rPr>
              <a:t>愿景</a:t>
            </a:r>
            <a:r>
              <a:rPr lang="zh-CN" altLang="en-US" sz="1200" dirty="0">
                <a:solidFill>
                  <a:schemeClr val="bg2">
                    <a:lumMod val="25000"/>
                  </a:schemeClr>
                </a:solidFill>
                <a:cs typeface="+mn-ea"/>
                <a:sym typeface="+mn-lt"/>
              </a:rPr>
              <a:t>：让爱心有信心</a:t>
            </a:r>
            <a:endParaRPr lang="en-US" altLang="zh-CN" sz="1200" dirty="0">
              <a:solidFill>
                <a:schemeClr val="bg2">
                  <a:lumMod val="25000"/>
                </a:schemeClr>
              </a:solidFill>
              <a:cs typeface="+mn-ea"/>
              <a:sym typeface="+mn-lt"/>
            </a:endParaRPr>
          </a:p>
          <a:p>
            <a:pPr defTabSz="1219017">
              <a:lnSpc>
                <a:spcPct val="200000"/>
              </a:lnSpc>
              <a:spcBef>
                <a:spcPct val="20000"/>
              </a:spcBef>
            </a:pPr>
            <a:endParaRPr lang="en-US" altLang="zh-CN" sz="1200" dirty="0">
              <a:solidFill>
                <a:schemeClr val="bg2">
                  <a:lumMod val="25000"/>
                </a:schemeClr>
              </a:solidFill>
              <a:cs typeface="+mn-ea"/>
              <a:sym typeface="+mn-lt"/>
            </a:endParaRPr>
          </a:p>
          <a:p>
            <a:pPr marL="171450" indent="-171450" defTabSz="1219017">
              <a:lnSpc>
                <a:spcPct val="200000"/>
              </a:lnSpc>
              <a:spcBef>
                <a:spcPct val="20000"/>
              </a:spcBef>
              <a:buFont typeface="Arial" panose="020B0604020202020204" pitchFamily="34" charset="0"/>
              <a:buChar char="•"/>
            </a:pPr>
            <a:r>
              <a:rPr lang="zh-CN" altLang="en-US" sz="1200" dirty="0">
                <a:solidFill>
                  <a:schemeClr val="bg2">
                    <a:lumMod val="25000"/>
                  </a:schemeClr>
                </a:solidFill>
                <a:cs typeface="+mn-ea"/>
                <a:sym typeface="+mn-lt"/>
              </a:rPr>
              <a:t>本项目意在搭建一个以</a:t>
            </a:r>
            <a:r>
              <a:rPr lang="en-US" altLang="zh-CN" sz="1400" dirty="0">
                <a:solidFill>
                  <a:schemeClr val="bg2">
                    <a:lumMod val="25000"/>
                  </a:schemeClr>
                </a:solidFill>
                <a:cs typeface="+mn-ea"/>
                <a:sym typeface="+mn-lt"/>
              </a:rPr>
              <a:t> </a:t>
            </a:r>
            <a:r>
              <a:rPr lang="zh-CN" altLang="en-US" sz="1400" b="1" dirty="0">
                <a:solidFill>
                  <a:schemeClr val="accent2">
                    <a:lumMod val="75000"/>
                  </a:schemeClr>
                </a:solidFill>
                <a:cs typeface="+mn-ea"/>
                <a:sym typeface="+mn-lt"/>
              </a:rPr>
              <a:t>区块链为技术核心</a:t>
            </a:r>
            <a:r>
              <a:rPr lang="en-US" altLang="zh-CN" sz="1400" b="1" dirty="0">
                <a:solidFill>
                  <a:schemeClr val="accent2">
                    <a:lumMod val="75000"/>
                  </a:schemeClr>
                </a:solidFill>
                <a:cs typeface="+mn-ea"/>
                <a:sym typeface="+mn-lt"/>
              </a:rPr>
              <a:t> </a:t>
            </a:r>
            <a:r>
              <a:rPr lang="zh-CN" altLang="en-US" sz="1200" dirty="0">
                <a:solidFill>
                  <a:schemeClr val="bg2">
                    <a:lumMod val="25000"/>
                  </a:schemeClr>
                </a:solidFill>
                <a:cs typeface="+mn-ea"/>
                <a:sym typeface="+mn-lt"/>
              </a:rPr>
              <a:t>的慈善募捐平台，依靠区块链的去中心化、账本透明、交易成本低等特点，</a:t>
            </a:r>
            <a:r>
              <a:rPr lang="zh-CN" altLang="en-US" sz="1200" b="1" dirty="0">
                <a:solidFill>
                  <a:schemeClr val="accent2">
                    <a:lumMod val="75000"/>
                  </a:schemeClr>
                </a:solidFill>
                <a:cs typeface="+mn-ea"/>
                <a:sym typeface="+mn-lt"/>
              </a:rPr>
              <a:t>强化慈善捐款监管、优化现有的慈善模式、增强捐助这与慈善机构之间的信任</a:t>
            </a:r>
            <a:r>
              <a:rPr lang="zh-CN" altLang="en-US" sz="1200" dirty="0">
                <a:solidFill>
                  <a:schemeClr val="bg2">
                    <a:lumMod val="25000"/>
                  </a:schemeClr>
                </a:solidFill>
                <a:cs typeface="+mn-ea"/>
                <a:sym typeface="+mn-lt"/>
              </a:rPr>
              <a:t>。</a:t>
            </a:r>
            <a:endParaRPr lang="en-US" altLang="zh-CN" sz="1200" dirty="0">
              <a:solidFill>
                <a:schemeClr val="bg2">
                  <a:lumMod val="25000"/>
                </a:schemeClr>
              </a:solidFill>
              <a:cs typeface="+mn-ea"/>
              <a:sym typeface="+mn-lt"/>
            </a:endParaRPr>
          </a:p>
          <a:p>
            <a:pPr marL="171450" indent="-171450" defTabSz="1219017">
              <a:lnSpc>
                <a:spcPct val="200000"/>
              </a:lnSpc>
              <a:spcBef>
                <a:spcPct val="20000"/>
              </a:spcBef>
              <a:buFont typeface="Arial" panose="020B0604020202020204" pitchFamily="34" charset="0"/>
              <a:buChar char="•"/>
            </a:pPr>
            <a:r>
              <a:rPr lang="zh-CN" altLang="en-US" sz="1200" dirty="0">
                <a:solidFill>
                  <a:schemeClr val="bg2">
                    <a:lumMod val="25000"/>
                  </a:schemeClr>
                </a:solidFill>
                <a:cs typeface="+mn-ea"/>
                <a:sym typeface="+mn-lt"/>
              </a:rPr>
              <a:t>面对捐款者我们是</a:t>
            </a:r>
            <a:r>
              <a:rPr lang="en-US" altLang="zh-CN" sz="1200" dirty="0">
                <a:solidFill>
                  <a:schemeClr val="bg2">
                    <a:lumMod val="25000"/>
                  </a:schemeClr>
                </a:solidFill>
                <a:cs typeface="+mn-ea"/>
                <a:sym typeface="+mn-lt"/>
              </a:rPr>
              <a:t> </a:t>
            </a:r>
            <a:r>
              <a:rPr lang="zh-CN" altLang="en-US" sz="1200" b="1" dirty="0">
                <a:solidFill>
                  <a:schemeClr val="accent2">
                    <a:lumMod val="75000"/>
                  </a:schemeClr>
                </a:solidFill>
                <a:cs typeface="+mn-ea"/>
                <a:sym typeface="+mn-lt"/>
              </a:rPr>
              <a:t>项目善款流向的“天眼查”</a:t>
            </a:r>
            <a:r>
              <a:rPr lang="zh-CN" altLang="en-US" sz="1200" dirty="0">
                <a:solidFill>
                  <a:schemeClr val="bg2">
                    <a:lumMod val="25000"/>
                  </a:schemeClr>
                </a:solidFill>
                <a:cs typeface="+mn-ea"/>
                <a:sym typeface="+mn-lt"/>
              </a:rPr>
              <a:t>，供社会爱心人士查询其所捐善款在本平台认证基金会的实时使用情况；</a:t>
            </a:r>
            <a:endParaRPr lang="en-US" altLang="zh-CN" sz="1200" dirty="0">
              <a:solidFill>
                <a:schemeClr val="bg2">
                  <a:lumMod val="25000"/>
                </a:schemeClr>
              </a:solidFill>
              <a:cs typeface="+mn-ea"/>
              <a:sym typeface="+mn-lt"/>
            </a:endParaRPr>
          </a:p>
          <a:p>
            <a:pPr marL="171450" indent="-171450" defTabSz="1219017">
              <a:lnSpc>
                <a:spcPct val="200000"/>
              </a:lnSpc>
              <a:spcBef>
                <a:spcPct val="20000"/>
              </a:spcBef>
              <a:buFont typeface="Arial" panose="020B0604020202020204" pitchFamily="34" charset="0"/>
              <a:buChar char="•"/>
            </a:pPr>
            <a:r>
              <a:rPr lang="zh-CN" altLang="en-US" sz="1200" dirty="0">
                <a:solidFill>
                  <a:schemeClr val="bg2">
                    <a:lumMod val="25000"/>
                  </a:schemeClr>
                </a:solidFill>
                <a:cs typeface="+mn-ea"/>
                <a:sym typeface="+mn-lt"/>
              </a:rPr>
              <a:t>面对慈善组织我们是</a:t>
            </a:r>
            <a:r>
              <a:rPr lang="en-US" altLang="zh-CN" sz="1200" dirty="0">
                <a:solidFill>
                  <a:schemeClr val="bg2">
                    <a:lumMod val="25000"/>
                  </a:schemeClr>
                </a:solidFill>
                <a:cs typeface="+mn-ea"/>
                <a:sym typeface="+mn-lt"/>
              </a:rPr>
              <a:t> </a:t>
            </a:r>
            <a:r>
              <a:rPr lang="zh-CN" altLang="en-US" sz="1200" b="1" dirty="0">
                <a:solidFill>
                  <a:schemeClr val="accent2">
                    <a:lumMod val="75000"/>
                  </a:schemeClr>
                </a:solidFill>
                <a:cs typeface="+mn-ea"/>
                <a:sym typeface="+mn-lt"/>
              </a:rPr>
              <a:t>第三方非盈利的征信平台</a:t>
            </a:r>
            <a:r>
              <a:rPr lang="zh-CN" altLang="en-US" sz="1200" dirty="0">
                <a:solidFill>
                  <a:schemeClr val="bg2">
                    <a:lumMod val="25000"/>
                  </a:schemeClr>
                </a:solidFill>
                <a:cs typeface="+mn-ea"/>
                <a:sym typeface="+mn-lt"/>
              </a:rPr>
              <a:t>，对善款流向进行监管，并提供相应的信用资质认证</a:t>
            </a:r>
            <a:endParaRPr lang="zh-CN" altLang="en-US" sz="800" dirty="0">
              <a:solidFill>
                <a:schemeClr val="bg2">
                  <a:lumMod val="25000"/>
                </a:schemeClr>
              </a:solidFill>
              <a:cs typeface="+mn-ea"/>
              <a:sym typeface="+mn-lt"/>
            </a:endParaRPr>
          </a:p>
        </p:txBody>
      </p:sp>
      <p:pic>
        <p:nvPicPr>
          <p:cNvPr id="3" name="图片占位符 2">
            <a:extLst>
              <a:ext uri="{FF2B5EF4-FFF2-40B4-BE49-F238E27FC236}">
                <a16:creationId xmlns:a16="http://schemas.microsoft.com/office/drawing/2014/main" id="{F69A9098-96D2-48CB-8EDE-FD4DD6D0E7F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306" r="23306"/>
          <a:stretch>
            <a:fillRect/>
          </a:stretch>
        </p:blipFill>
        <p:spPr>
          <a:xfrm>
            <a:off x="7036903" y="0"/>
            <a:ext cx="5155097" cy="6858000"/>
          </a:xfrm>
        </p:spPr>
      </p:pic>
      <p:grpSp>
        <p:nvGrpSpPr>
          <p:cNvPr id="12" name="群組 11">
            <a:extLst>
              <a:ext uri="{FF2B5EF4-FFF2-40B4-BE49-F238E27FC236}">
                <a16:creationId xmlns:a16="http://schemas.microsoft.com/office/drawing/2014/main" id="{233A3984-F918-D848-B129-D07721ECA750}"/>
              </a:ext>
            </a:extLst>
          </p:cNvPr>
          <p:cNvGrpSpPr/>
          <p:nvPr/>
        </p:nvGrpSpPr>
        <p:grpSpPr>
          <a:xfrm>
            <a:off x="7036903" y="-2362200"/>
            <a:ext cx="8409642" cy="9829800"/>
            <a:chOff x="3521386" y="259288"/>
            <a:chExt cx="8409642" cy="9829800"/>
          </a:xfrm>
        </p:grpSpPr>
        <p:sp>
          <p:nvSpPr>
            <p:cNvPr id="18" name="Rectangle 50">
              <a:extLst>
                <a:ext uri="{FF2B5EF4-FFF2-40B4-BE49-F238E27FC236}">
                  <a16:creationId xmlns:a16="http://schemas.microsoft.com/office/drawing/2014/main" id="{C15C42B4-3C81-2943-96B8-7D2A473FD00B}"/>
                </a:ext>
              </a:extLst>
            </p:cNvPr>
            <p:cNvSpPr/>
            <p:nvPr/>
          </p:nvSpPr>
          <p:spPr bwMode="auto">
            <a:xfrm>
              <a:off x="10678914" y="259288"/>
              <a:ext cx="1252114" cy="1540337"/>
            </a:xfrm>
            <a:prstGeom prst="rect">
              <a:avLst/>
            </a:prstGeom>
            <a:noFill/>
            <a:ln>
              <a:solidFill>
                <a:schemeClr val="bg1"/>
              </a:solidFill>
            </a:ln>
          </p:spPr>
          <p:txBody>
            <a:bodyPr vert="horz" wrap="square" lIns="91440" tIns="45720" rIns="91440" bIns="45720" numCol="1" rtlCol="0" anchor="t" anchorCtr="0" compatLnSpc="1">
              <a:prstTxWarp prst="textNoShape">
                <a:avLst/>
              </a:prstTxWarp>
            </a:bodyPr>
            <a:lstStyle/>
            <a:p>
              <a:pPr algn="ctr"/>
              <a:endParaRPr lang="id-ID" sz="1200">
                <a:solidFill>
                  <a:schemeClr val="bg1"/>
                </a:solidFill>
                <a:cs typeface="+mn-ea"/>
                <a:sym typeface="+mn-lt"/>
              </a:endParaRPr>
            </a:p>
          </p:txBody>
        </p:sp>
        <p:sp>
          <p:nvSpPr>
            <p:cNvPr id="14" name="矩形 13">
              <a:extLst>
                <a:ext uri="{FF2B5EF4-FFF2-40B4-BE49-F238E27FC236}">
                  <a16:creationId xmlns:a16="http://schemas.microsoft.com/office/drawing/2014/main" id="{B7FAC350-B5B8-AB40-AA09-019067CF2C73}"/>
                </a:ext>
              </a:extLst>
            </p:cNvPr>
            <p:cNvSpPr/>
            <p:nvPr/>
          </p:nvSpPr>
          <p:spPr>
            <a:xfrm>
              <a:off x="3521386" y="2436465"/>
              <a:ext cx="5149228" cy="7652623"/>
            </a:xfrm>
            <a:prstGeom prst="rect">
              <a:avLst/>
            </a:prstGeom>
            <a:solidFill>
              <a:schemeClr val="tx1">
                <a:lumMod val="85000"/>
                <a:lumOff val="1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spTree>
    <p:extLst>
      <p:ext uri="{BB962C8B-B14F-4D97-AF65-F5344CB8AC3E}">
        <p14:creationId xmlns:p14="http://schemas.microsoft.com/office/powerpoint/2010/main" val="342725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9" name="图片占位符 12"/>
          <p:cNvPicPr>
            <a:picLocks noGrp="1" noChangeAspect="1"/>
          </p:cNvPicPr>
          <p:nvPr>
            <p:ph type="pic" sz="quarter" idx="11"/>
          </p:nvPr>
        </p:nvPicPr>
        <p:blipFill rotWithShape="1">
          <a:blip r:embed="rId2" cstate="email"/>
          <a:srcRect l="6086" r="6086"/>
          <a:stretch>
            <a:fillRect/>
          </a:stretch>
        </p:blipFill>
        <p:spPr>
          <a:xfrm>
            <a:off x="6678652" y="1403174"/>
            <a:ext cx="1754254" cy="2223529"/>
          </a:xfrm>
        </p:spPr>
      </p:pic>
      <p:sp>
        <p:nvSpPr>
          <p:cNvPr id="1048681" name="矩形 15"/>
          <p:cNvSpPr/>
          <p:nvPr/>
        </p:nvSpPr>
        <p:spPr>
          <a:xfrm>
            <a:off x="337137" y="741786"/>
            <a:ext cx="1453877" cy="230832"/>
          </a:xfrm>
          <a:prstGeom prst="rect">
            <a:avLst/>
          </a:prstGeom>
        </p:spPr>
        <p:txBody>
          <a:bodyPr wrap="square">
            <a:spAutoFit/>
          </a:bodyPr>
          <a:lstStyle/>
          <a:p>
            <a:r>
              <a:rPr lang="en-US" altLang="zh-CN" sz="900" dirty="0">
                <a:solidFill>
                  <a:schemeClr val="tx1">
                    <a:lumMod val="50000"/>
                    <a:lumOff val="50000"/>
                  </a:schemeClr>
                </a:solidFill>
                <a:cs typeface="+mn-ea"/>
                <a:sym typeface="+mn-lt"/>
              </a:rPr>
              <a:t>Industry analysis</a:t>
            </a:r>
          </a:p>
        </p:txBody>
      </p:sp>
      <p:sp>
        <p:nvSpPr>
          <p:cNvPr id="1048682" name="文本框 16"/>
          <p:cNvSpPr txBox="1"/>
          <p:nvPr/>
        </p:nvSpPr>
        <p:spPr>
          <a:xfrm>
            <a:off x="337136" y="280249"/>
            <a:ext cx="3091863" cy="461537"/>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a:lnSpc>
                <a:spcPct val="100000"/>
              </a:lnSpc>
            </a:pPr>
            <a:r>
              <a:rPr lang="zh-CN" altLang="en-US" sz="2399" b="1" dirty="0">
                <a:solidFill>
                  <a:schemeClr val="tx1">
                    <a:lumMod val="65000"/>
                    <a:lumOff val="35000"/>
                  </a:schemeClr>
                </a:solidFill>
                <a:latin typeface="+mn-lt"/>
                <a:ea typeface="+mn-ea"/>
                <a:cs typeface="+mn-ea"/>
                <a:sym typeface="+mn-lt"/>
              </a:rPr>
              <a:t>行业分析</a:t>
            </a:r>
            <a:r>
              <a:rPr lang="en-US" altLang="zh-CN" sz="2399" b="1" dirty="0">
                <a:solidFill>
                  <a:schemeClr val="tx1">
                    <a:lumMod val="65000"/>
                    <a:lumOff val="35000"/>
                  </a:schemeClr>
                </a:solidFill>
                <a:latin typeface="+mn-lt"/>
                <a:ea typeface="+mn-ea"/>
                <a:cs typeface="+mn-ea"/>
                <a:sym typeface="+mn-lt"/>
              </a:rPr>
              <a:t> </a:t>
            </a:r>
            <a:r>
              <a:rPr lang="en-US" altLang="zh-CN" sz="1800" dirty="0">
                <a:solidFill>
                  <a:schemeClr val="tx1">
                    <a:lumMod val="65000"/>
                    <a:lumOff val="35000"/>
                  </a:schemeClr>
                </a:solidFill>
                <a:latin typeface="+mn-ea"/>
                <a:ea typeface="+mn-ea"/>
                <a:cs typeface="+mn-ea"/>
                <a:sym typeface="+mn-lt"/>
              </a:rPr>
              <a:t>-</a:t>
            </a:r>
            <a:r>
              <a:rPr lang="zh-TW" altLang="en-US" sz="1800" dirty="0">
                <a:solidFill>
                  <a:schemeClr val="tx1">
                    <a:lumMod val="65000"/>
                    <a:lumOff val="35000"/>
                  </a:schemeClr>
                </a:solidFill>
                <a:latin typeface="+mn-ea"/>
                <a:ea typeface="+mn-ea"/>
                <a:cs typeface="+mn-ea"/>
              </a:rPr>
              <a:t>业务描述 </a:t>
            </a:r>
            <a:endParaRPr lang="zh-CN" altLang="en-US" sz="2000" b="1" dirty="0">
              <a:solidFill>
                <a:schemeClr val="tx1">
                  <a:lumMod val="65000"/>
                  <a:lumOff val="35000"/>
                </a:schemeClr>
              </a:solidFill>
              <a:latin typeface="+mn-ea"/>
              <a:ea typeface="+mn-ea"/>
              <a:cs typeface="+mn-ea"/>
              <a:sym typeface="+mn-lt"/>
            </a:endParaRPr>
          </a:p>
        </p:txBody>
      </p:sp>
      <p:sp>
        <p:nvSpPr>
          <p:cNvPr id="10" name="矩形 9">
            <a:extLst>
              <a:ext uri="{FF2B5EF4-FFF2-40B4-BE49-F238E27FC236}">
                <a16:creationId xmlns:a16="http://schemas.microsoft.com/office/drawing/2014/main" id="{87846C05-CB87-124C-9272-8709C022D747}"/>
              </a:ext>
            </a:extLst>
          </p:cNvPr>
          <p:cNvSpPr/>
          <p:nvPr/>
        </p:nvSpPr>
        <p:spPr>
          <a:xfrm>
            <a:off x="6691201" y="1397640"/>
            <a:ext cx="1754254" cy="2223528"/>
          </a:xfrm>
          <a:prstGeom prst="rect">
            <a:avLst/>
          </a:prstGeom>
          <a:solidFill>
            <a:schemeClr val="bg2">
              <a:lumMod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3" name="圖片 2">
            <a:extLst>
              <a:ext uri="{FF2B5EF4-FFF2-40B4-BE49-F238E27FC236}">
                <a16:creationId xmlns:a16="http://schemas.microsoft.com/office/drawing/2014/main" id="{721AD46D-2FB7-174F-ACFD-7606D8F151C0}"/>
              </a:ext>
            </a:extLst>
          </p:cNvPr>
          <p:cNvPicPr>
            <a:picLocks noChangeAspect="1"/>
          </p:cNvPicPr>
          <p:nvPr/>
        </p:nvPicPr>
        <p:blipFill rotWithShape="1">
          <a:blip r:embed="rId3"/>
          <a:srcRect l="52782" b="21445"/>
          <a:stretch/>
        </p:blipFill>
        <p:spPr>
          <a:xfrm>
            <a:off x="891247" y="1398823"/>
            <a:ext cx="1747882" cy="2208103"/>
          </a:xfrm>
          <a:prstGeom prst="rect">
            <a:avLst/>
          </a:prstGeom>
          <a:solidFill>
            <a:schemeClr val="bg2"/>
          </a:solidFill>
        </p:spPr>
      </p:pic>
      <p:sp>
        <p:nvSpPr>
          <p:cNvPr id="2" name="矩形 1">
            <a:extLst>
              <a:ext uri="{FF2B5EF4-FFF2-40B4-BE49-F238E27FC236}">
                <a16:creationId xmlns:a16="http://schemas.microsoft.com/office/drawing/2014/main" id="{72DA469F-7A56-9A44-A96B-357D0580C375}"/>
              </a:ext>
            </a:extLst>
          </p:cNvPr>
          <p:cNvSpPr/>
          <p:nvPr/>
        </p:nvSpPr>
        <p:spPr>
          <a:xfrm>
            <a:off x="891247" y="1398823"/>
            <a:ext cx="1747882" cy="2220677"/>
          </a:xfrm>
          <a:prstGeom prst="rect">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nvGrpSpPr>
          <p:cNvPr id="15" name="群組 14">
            <a:extLst>
              <a:ext uri="{FF2B5EF4-FFF2-40B4-BE49-F238E27FC236}">
                <a16:creationId xmlns:a16="http://schemas.microsoft.com/office/drawing/2014/main" id="{D22BB271-41F3-B54F-9C9A-BD4601107664}"/>
              </a:ext>
            </a:extLst>
          </p:cNvPr>
          <p:cNvGrpSpPr/>
          <p:nvPr/>
        </p:nvGrpSpPr>
        <p:grpSpPr>
          <a:xfrm>
            <a:off x="3786847" y="1403174"/>
            <a:ext cx="1754254" cy="2254426"/>
            <a:chOff x="6324600" y="1136461"/>
            <a:chExt cx="1754254" cy="2254426"/>
          </a:xfrm>
        </p:grpSpPr>
        <p:pic>
          <p:nvPicPr>
            <p:cNvPr id="8" name="圖片 7">
              <a:extLst>
                <a:ext uri="{FF2B5EF4-FFF2-40B4-BE49-F238E27FC236}">
                  <a16:creationId xmlns:a16="http://schemas.microsoft.com/office/drawing/2014/main" id="{F4F73ECA-93EC-C344-8086-99A3CC8495E4}"/>
                </a:ext>
              </a:extLst>
            </p:cNvPr>
            <p:cNvPicPr>
              <a:picLocks noChangeAspect="1"/>
            </p:cNvPicPr>
            <p:nvPr/>
          </p:nvPicPr>
          <p:blipFill rotWithShape="1">
            <a:blip r:embed="rId4"/>
            <a:srcRect l="16177" t="5260" r="20676" b="6792"/>
            <a:stretch/>
          </p:blipFill>
          <p:spPr>
            <a:xfrm>
              <a:off x="6326982" y="1136461"/>
              <a:ext cx="1747881" cy="2226380"/>
            </a:xfrm>
            <a:prstGeom prst="rect">
              <a:avLst/>
            </a:prstGeom>
          </p:spPr>
        </p:pic>
        <p:sp>
          <p:nvSpPr>
            <p:cNvPr id="11" name="矩形 10">
              <a:extLst>
                <a:ext uri="{FF2B5EF4-FFF2-40B4-BE49-F238E27FC236}">
                  <a16:creationId xmlns:a16="http://schemas.microsoft.com/office/drawing/2014/main" id="{C9A7591B-9B8B-F549-9780-2C2B207ED4F5}"/>
                </a:ext>
              </a:extLst>
            </p:cNvPr>
            <p:cNvSpPr/>
            <p:nvPr/>
          </p:nvSpPr>
          <p:spPr>
            <a:xfrm>
              <a:off x="6324600" y="1143000"/>
              <a:ext cx="1754254" cy="2247887"/>
            </a:xfrm>
            <a:prstGeom prst="rect">
              <a:avLst/>
            </a:prstGeom>
            <a:solidFill>
              <a:schemeClr val="bg2">
                <a:lumMod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grpSp>
        <p:nvGrpSpPr>
          <p:cNvPr id="16" name="群組 15">
            <a:extLst>
              <a:ext uri="{FF2B5EF4-FFF2-40B4-BE49-F238E27FC236}">
                <a16:creationId xmlns:a16="http://schemas.microsoft.com/office/drawing/2014/main" id="{CB7B1D3A-C6DD-B442-AB98-2D7D5DA5E154}"/>
              </a:ext>
            </a:extLst>
          </p:cNvPr>
          <p:cNvGrpSpPr/>
          <p:nvPr/>
        </p:nvGrpSpPr>
        <p:grpSpPr>
          <a:xfrm>
            <a:off x="9599546" y="1391969"/>
            <a:ext cx="1754254" cy="2254426"/>
            <a:chOff x="9140395" y="1136461"/>
            <a:chExt cx="1754254" cy="2254426"/>
          </a:xfrm>
        </p:grpSpPr>
        <p:pic>
          <p:nvPicPr>
            <p:cNvPr id="14" name="圖片 13">
              <a:extLst>
                <a:ext uri="{FF2B5EF4-FFF2-40B4-BE49-F238E27FC236}">
                  <a16:creationId xmlns:a16="http://schemas.microsoft.com/office/drawing/2014/main" id="{D0251AA0-6EF4-5D49-9DDD-04190FF0B6E7}"/>
                </a:ext>
              </a:extLst>
            </p:cNvPr>
            <p:cNvPicPr>
              <a:picLocks noChangeAspect="1"/>
            </p:cNvPicPr>
            <p:nvPr/>
          </p:nvPicPr>
          <p:blipFill rotWithShape="1">
            <a:blip r:embed="rId5"/>
            <a:srcRect l="32500" t="3560" r="31140" b="27710"/>
            <a:stretch/>
          </p:blipFill>
          <p:spPr>
            <a:xfrm>
              <a:off x="9144386" y="1136461"/>
              <a:ext cx="1750263" cy="2254426"/>
            </a:xfrm>
            <a:prstGeom prst="rect">
              <a:avLst/>
            </a:prstGeom>
          </p:spPr>
        </p:pic>
        <p:sp>
          <p:nvSpPr>
            <p:cNvPr id="12" name="矩形 11">
              <a:extLst>
                <a:ext uri="{FF2B5EF4-FFF2-40B4-BE49-F238E27FC236}">
                  <a16:creationId xmlns:a16="http://schemas.microsoft.com/office/drawing/2014/main" id="{40C661DE-B190-A342-B8E3-13B11760A7F7}"/>
                </a:ext>
              </a:extLst>
            </p:cNvPr>
            <p:cNvSpPr/>
            <p:nvPr/>
          </p:nvSpPr>
          <p:spPr>
            <a:xfrm>
              <a:off x="9140395" y="1136461"/>
              <a:ext cx="1754254" cy="2254426"/>
            </a:xfrm>
            <a:prstGeom prst="rect">
              <a:avLst/>
            </a:prstGeom>
            <a:solidFill>
              <a:schemeClr val="bg2">
                <a:lumMod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sp>
        <p:nvSpPr>
          <p:cNvPr id="17" name="TextBox 17">
            <a:extLst>
              <a:ext uri="{FF2B5EF4-FFF2-40B4-BE49-F238E27FC236}">
                <a16:creationId xmlns:a16="http://schemas.microsoft.com/office/drawing/2014/main" id="{32A52C93-DCC2-5A40-8BE5-36EFA24AB042}"/>
              </a:ext>
            </a:extLst>
          </p:cNvPr>
          <p:cNvSpPr txBox="1">
            <a:spLocks noChangeArrowheads="1"/>
          </p:cNvSpPr>
          <p:nvPr/>
        </p:nvSpPr>
        <p:spPr bwMode="auto">
          <a:xfrm>
            <a:off x="1364974" y="4254024"/>
            <a:ext cx="9982200" cy="1803122"/>
          </a:xfrm>
          <a:prstGeom prst="rect">
            <a:avLst/>
          </a:prstGeom>
          <a:noFill/>
          <a:ln>
            <a:noFill/>
          </a:ln>
        </p:spPr>
        <p:txBody>
          <a:bodyPr wrap="square">
            <a:spAutoFit/>
          </a:bodyPr>
          <a:lstStyle>
            <a:lvl1pPr>
              <a:defRPr sz="3600">
                <a:solidFill>
                  <a:schemeClr val="tx1"/>
                </a:solidFill>
                <a:latin typeface="Lato Light" pitchFamily="34" charset="0"/>
              </a:defRPr>
            </a:lvl1pPr>
            <a:lvl2pPr marL="742950" indent="-285750">
              <a:defRPr sz="3600">
                <a:solidFill>
                  <a:schemeClr val="tx1"/>
                </a:solidFill>
                <a:latin typeface="Lato Light" pitchFamily="34" charset="0"/>
              </a:defRPr>
            </a:lvl2pPr>
            <a:lvl3pPr marL="1143000" indent="-228600">
              <a:defRPr sz="3600">
                <a:solidFill>
                  <a:schemeClr val="tx1"/>
                </a:solidFill>
                <a:latin typeface="Lato Light" pitchFamily="34" charset="0"/>
              </a:defRPr>
            </a:lvl3pPr>
            <a:lvl4pPr marL="1600200" indent="-228600">
              <a:defRPr sz="3600">
                <a:solidFill>
                  <a:schemeClr val="tx1"/>
                </a:solidFill>
                <a:latin typeface="Lato Light" pitchFamily="34" charset="0"/>
              </a:defRPr>
            </a:lvl4pPr>
            <a:lvl5pPr marL="2057400" indent="-228600">
              <a:defRPr sz="3600">
                <a:solidFill>
                  <a:schemeClr val="tx1"/>
                </a:solidFill>
                <a:latin typeface="Lato Light" pitchFamily="34" charset="0"/>
              </a:defRPr>
            </a:lvl5pPr>
            <a:lvl6pPr marL="2514600" indent="-228600" defTabSz="1827213" eaLnBrk="0" fontAlgn="base" hangingPunct="0">
              <a:spcBef>
                <a:spcPct val="0"/>
              </a:spcBef>
              <a:spcAft>
                <a:spcPct val="0"/>
              </a:spcAft>
              <a:defRPr sz="3600">
                <a:solidFill>
                  <a:schemeClr val="tx1"/>
                </a:solidFill>
                <a:latin typeface="Lato Light" pitchFamily="34" charset="0"/>
              </a:defRPr>
            </a:lvl6pPr>
            <a:lvl7pPr marL="2971800" indent="-228600" defTabSz="1827213" eaLnBrk="0" fontAlgn="base" hangingPunct="0">
              <a:spcBef>
                <a:spcPct val="0"/>
              </a:spcBef>
              <a:spcAft>
                <a:spcPct val="0"/>
              </a:spcAft>
              <a:defRPr sz="3600">
                <a:solidFill>
                  <a:schemeClr val="tx1"/>
                </a:solidFill>
                <a:latin typeface="Lato Light" pitchFamily="34" charset="0"/>
              </a:defRPr>
            </a:lvl7pPr>
            <a:lvl8pPr marL="3429000" indent="-228600" defTabSz="1827213" eaLnBrk="0" fontAlgn="base" hangingPunct="0">
              <a:spcBef>
                <a:spcPct val="0"/>
              </a:spcBef>
              <a:spcAft>
                <a:spcPct val="0"/>
              </a:spcAft>
              <a:defRPr sz="3600">
                <a:solidFill>
                  <a:schemeClr val="tx1"/>
                </a:solidFill>
                <a:latin typeface="Lato Light" pitchFamily="34" charset="0"/>
              </a:defRPr>
            </a:lvl8pPr>
            <a:lvl9pPr marL="3886200" indent="-228600" defTabSz="1827213" eaLnBrk="0" fontAlgn="base" hangingPunct="0">
              <a:spcBef>
                <a:spcPct val="0"/>
              </a:spcBef>
              <a:spcAft>
                <a:spcPct val="0"/>
              </a:spcAft>
              <a:defRPr sz="3600">
                <a:solidFill>
                  <a:schemeClr val="tx1"/>
                </a:solidFill>
                <a:latin typeface="Lato Light" pitchFamily="34" charset="0"/>
              </a:defRPr>
            </a:lvl9pPr>
          </a:lstStyle>
          <a:p>
            <a:pPr algn="just">
              <a:lnSpc>
                <a:spcPct val="150000"/>
              </a:lnSpc>
              <a:spcAft>
                <a:spcPts val="0"/>
              </a:spcAft>
            </a:pPr>
            <a:r>
              <a:rPr lang="zh-CN" altLang="zh-CN" sz="1400" dirty="0">
                <a:solidFill>
                  <a:schemeClr val="tx1">
                    <a:lumMod val="75000"/>
                    <a:lumOff val="25000"/>
                  </a:schemeClr>
                </a:solidFill>
                <a:latin typeface="+mj-ea"/>
                <a:ea typeface="+mj-ea"/>
                <a:cs typeface="+mn-ea"/>
              </a:rPr>
              <a:t>在社会经济发展的推动下，国内的慈善事业从无到有，蓬勃发展。</a:t>
            </a:r>
            <a:r>
              <a:rPr lang="zh-CN" altLang="en-US" sz="1400" dirty="0">
                <a:solidFill>
                  <a:schemeClr val="bg2">
                    <a:lumMod val="25000"/>
                  </a:schemeClr>
                </a:solidFill>
                <a:latin typeface="+mj-ea"/>
                <a:ea typeface="+mj-ea"/>
                <a:cs typeface="+mn-ea"/>
              </a:rPr>
              <a:t>个人捐赠需求持续增长</a:t>
            </a:r>
            <a:r>
              <a:rPr lang="zh-CN" altLang="en-US" sz="1400" dirty="0">
                <a:solidFill>
                  <a:schemeClr val="tx1">
                    <a:lumMod val="75000"/>
                    <a:lumOff val="25000"/>
                  </a:schemeClr>
                </a:solidFill>
                <a:latin typeface="+mj-ea"/>
                <a:ea typeface="+mj-ea"/>
                <a:cs typeface="+mn-ea"/>
              </a:rPr>
              <a:t>，中国经济的快速发展带来了群众持续</a:t>
            </a:r>
            <a:r>
              <a:rPr lang="en-US" altLang="zh-CN" sz="1400" dirty="0">
                <a:solidFill>
                  <a:schemeClr val="tx1">
                    <a:lumMod val="75000"/>
                    <a:lumOff val="25000"/>
                  </a:schemeClr>
                </a:solidFill>
                <a:latin typeface="+mj-ea"/>
                <a:ea typeface="+mj-ea"/>
                <a:cs typeface="+mn-ea"/>
              </a:rPr>
              <a:t> </a:t>
            </a:r>
            <a:r>
              <a:rPr lang="zh-CN" altLang="en-US" sz="1600" b="1" dirty="0">
                <a:solidFill>
                  <a:schemeClr val="accent2">
                    <a:lumMod val="75000"/>
                  </a:schemeClr>
                </a:solidFill>
                <a:latin typeface="+mj-ea"/>
                <a:ea typeface="+mj-ea"/>
                <a:cs typeface="+mn-ea"/>
              </a:rPr>
              <a:t>增长的公益需求</a:t>
            </a:r>
            <a:r>
              <a:rPr lang="zh-CN" altLang="en-US" sz="1400" dirty="0">
                <a:solidFill>
                  <a:schemeClr val="tx1">
                    <a:lumMod val="75000"/>
                    <a:lumOff val="25000"/>
                  </a:schemeClr>
                </a:solidFill>
                <a:latin typeface="+mj-ea"/>
                <a:ea typeface="+mj-ea"/>
                <a:cs typeface="+mn-ea"/>
              </a:rPr>
              <a:t>。根据</a:t>
            </a:r>
            <a:r>
              <a:rPr lang="en-US" altLang="zh-CN" sz="1400" dirty="0">
                <a:solidFill>
                  <a:schemeClr val="tx1">
                    <a:lumMod val="75000"/>
                    <a:lumOff val="25000"/>
                  </a:schemeClr>
                </a:solidFill>
                <a:latin typeface="+mj-ea"/>
                <a:ea typeface="+mj-ea"/>
                <a:cs typeface="+mn-ea"/>
              </a:rPr>
              <a:t>《</a:t>
            </a:r>
            <a:r>
              <a:rPr lang="zh-CN" altLang="en-US" sz="1400" dirty="0">
                <a:solidFill>
                  <a:schemeClr val="tx1">
                    <a:lumMod val="75000"/>
                    <a:lumOff val="25000"/>
                  </a:schemeClr>
                </a:solidFill>
                <a:latin typeface="+mj-ea"/>
                <a:ea typeface="+mj-ea"/>
                <a:cs typeface="+mn-ea"/>
              </a:rPr>
              <a:t>中国慈善发展报告（</a:t>
            </a:r>
            <a:r>
              <a:rPr lang="en-US" altLang="zh-CN" sz="1400" dirty="0">
                <a:solidFill>
                  <a:schemeClr val="tx1">
                    <a:lumMod val="75000"/>
                    <a:lumOff val="25000"/>
                  </a:schemeClr>
                </a:solidFill>
                <a:latin typeface="+mj-ea"/>
                <a:ea typeface="+mj-ea"/>
                <a:cs typeface="+mn-ea"/>
              </a:rPr>
              <a:t>2019</a:t>
            </a:r>
            <a:r>
              <a:rPr lang="zh-CN" altLang="en-US" sz="1400" dirty="0">
                <a:solidFill>
                  <a:schemeClr val="tx1">
                    <a:lumMod val="75000"/>
                    <a:lumOff val="25000"/>
                  </a:schemeClr>
                </a:solidFill>
                <a:latin typeface="+mj-ea"/>
                <a:ea typeface="+mj-ea"/>
                <a:cs typeface="+mn-ea"/>
              </a:rPr>
              <a:t>）</a:t>
            </a:r>
            <a:r>
              <a:rPr lang="en-US" altLang="zh-CN" sz="1400" dirty="0">
                <a:solidFill>
                  <a:schemeClr val="tx1">
                    <a:lumMod val="75000"/>
                    <a:lumOff val="25000"/>
                  </a:schemeClr>
                </a:solidFill>
                <a:latin typeface="+mj-ea"/>
                <a:ea typeface="+mj-ea"/>
                <a:cs typeface="+mn-ea"/>
              </a:rPr>
              <a:t>》</a:t>
            </a:r>
            <a:r>
              <a:rPr lang="zh-CN" altLang="en-US" sz="1400" dirty="0">
                <a:solidFill>
                  <a:schemeClr val="tx1">
                    <a:lumMod val="75000"/>
                    <a:lumOff val="25000"/>
                  </a:schemeClr>
                </a:solidFill>
                <a:latin typeface="+mj-ea"/>
                <a:ea typeface="+mj-ea"/>
                <a:cs typeface="+mn-ea"/>
              </a:rPr>
              <a:t>数据，近年来社会公益总价值与社会组织数量不断上涨，</a:t>
            </a:r>
            <a:r>
              <a:rPr lang="en-US" altLang="zh-CN" sz="1400" dirty="0">
                <a:solidFill>
                  <a:schemeClr val="tx1">
                    <a:lumMod val="75000"/>
                    <a:lumOff val="25000"/>
                  </a:schemeClr>
                </a:solidFill>
                <a:latin typeface="+mj-ea"/>
                <a:ea typeface="+mj-ea"/>
                <a:cs typeface="+mn-ea"/>
              </a:rPr>
              <a:t>2018</a:t>
            </a:r>
            <a:r>
              <a:rPr lang="zh-CN" altLang="en-US" sz="1400" dirty="0">
                <a:solidFill>
                  <a:schemeClr val="tx1">
                    <a:lumMod val="75000"/>
                    <a:lumOff val="25000"/>
                  </a:schemeClr>
                </a:solidFill>
                <a:latin typeface="+mj-ea"/>
                <a:ea typeface="+mj-ea"/>
                <a:cs typeface="+mn-ea"/>
              </a:rPr>
              <a:t>年，中国社会公益总价值达</a:t>
            </a:r>
            <a:r>
              <a:rPr lang="en-US" altLang="zh-CN" sz="1400" dirty="0">
                <a:solidFill>
                  <a:schemeClr val="tx1">
                    <a:lumMod val="75000"/>
                    <a:lumOff val="25000"/>
                  </a:schemeClr>
                </a:solidFill>
                <a:latin typeface="+mj-ea"/>
                <a:ea typeface="+mj-ea"/>
                <a:cs typeface="+mn-ea"/>
              </a:rPr>
              <a:t>3265.2</a:t>
            </a:r>
            <a:r>
              <a:rPr lang="zh-CN" altLang="en-US" sz="1400" dirty="0">
                <a:solidFill>
                  <a:schemeClr val="tx1">
                    <a:lumMod val="75000"/>
                    <a:lumOff val="25000"/>
                  </a:schemeClr>
                </a:solidFill>
                <a:latin typeface="+mj-ea"/>
                <a:ea typeface="+mj-ea"/>
                <a:cs typeface="+mn-ea"/>
              </a:rPr>
              <a:t>亿元，中国内地的</a:t>
            </a:r>
            <a:r>
              <a:rPr lang="en-US" altLang="zh-CN" sz="1400" dirty="0">
                <a:solidFill>
                  <a:schemeClr val="tx1">
                    <a:lumMod val="75000"/>
                    <a:lumOff val="25000"/>
                  </a:schemeClr>
                </a:solidFill>
                <a:latin typeface="+mj-ea"/>
                <a:ea typeface="+mj-ea"/>
                <a:cs typeface="+mn-ea"/>
              </a:rPr>
              <a:t> </a:t>
            </a:r>
            <a:r>
              <a:rPr lang="zh-CN" altLang="en-US" sz="1600" b="1" dirty="0">
                <a:solidFill>
                  <a:schemeClr val="accent2">
                    <a:lumMod val="75000"/>
                  </a:schemeClr>
                </a:solidFill>
                <a:latin typeface="+mj-ea"/>
                <a:ea typeface="+mj-ea"/>
                <a:cs typeface="+mn-ea"/>
              </a:rPr>
              <a:t>个人捐款同比增长</a:t>
            </a:r>
            <a:r>
              <a:rPr lang="en-US" altLang="zh-CN" sz="1600" b="1" dirty="0">
                <a:solidFill>
                  <a:schemeClr val="accent2">
                    <a:lumMod val="75000"/>
                  </a:schemeClr>
                </a:solidFill>
                <a:latin typeface="+mj-ea"/>
                <a:ea typeface="+mj-ea"/>
                <a:cs typeface="+mn-ea"/>
              </a:rPr>
              <a:t>3.24%</a:t>
            </a:r>
            <a:r>
              <a:rPr lang="zh-CN" altLang="en-US" sz="1400" dirty="0">
                <a:solidFill>
                  <a:schemeClr val="tx1">
                    <a:lumMod val="75000"/>
                    <a:lumOff val="25000"/>
                  </a:schemeClr>
                </a:solidFill>
                <a:latin typeface="+mj-ea"/>
                <a:ea typeface="+mj-ea"/>
                <a:cs typeface="+mn-ea"/>
              </a:rPr>
              <a:t>，创下</a:t>
            </a:r>
            <a:r>
              <a:rPr lang="en-US" altLang="zh-CN" sz="1400" dirty="0">
                <a:solidFill>
                  <a:schemeClr val="tx1">
                    <a:lumMod val="75000"/>
                    <a:lumOff val="25000"/>
                  </a:schemeClr>
                </a:solidFill>
                <a:latin typeface="+mj-ea"/>
                <a:ea typeface="+mj-ea"/>
                <a:cs typeface="+mn-ea"/>
              </a:rPr>
              <a:t>360.47</a:t>
            </a:r>
            <a:r>
              <a:rPr lang="zh-CN" altLang="en-US" sz="1400" dirty="0">
                <a:solidFill>
                  <a:schemeClr val="tx1">
                    <a:lumMod val="75000"/>
                    <a:lumOff val="25000"/>
                  </a:schemeClr>
                </a:solidFill>
                <a:latin typeface="+mj-ea"/>
                <a:ea typeface="+mj-ea"/>
                <a:cs typeface="+mn-ea"/>
              </a:rPr>
              <a:t>亿元新高，达到近几年的最高水平。近年来，个人捐款额度保持较好的增速，未来个人捐款资产规模尤其是网络募捐广泛被看好。网络募捐以个人捐赠为主，</a:t>
            </a:r>
            <a:r>
              <a:rPr lang="en-US" altLang="zh-CN" sz="1400" dirty="0">
                <a:solidFill>
                  <a:schemeClr val="tx1">
                    <a:lumMod val="75000"/>
                    <a:lumOff val="25000"/>
                  </a:schemeClr>
                </a:solidFill>
                <a:latin typeface="+mj-ea"/>
                <a:ea typeface="+mj-ea"/>
                <a:cs typeface="+mn-ea"/>
              </a:rPr>
              <a:t>2018</a:t>
            </a:r>
            <a:r>
              <a:rPr lang="zh-CN" altLang="en-US" sz="1400" dirty="0">
                <a:solidFill>
                  <a:schemeClr val="tx1">
                    <a:lumMod val="75000"/>
                    <a:lumOff val="25000"/>
                  </a:schemeClr>
                </a:solidFill>
                <a:latin typeface="+mj-ea"/>
                <a:ea typeface="+mj-ea"/>
                <a:cs typeface="+mn-ea"/>
              </a:rPr>
              <a:t>年，民政部指定的</a:t>
            </a:r>
            <a:r>
              <a:rPr lang="en-US" altLang="zh-CN" sz="1400" dirty="0">
                <a:solidFill>
                  <a:schemeClr val="tx1">
                    <a:lumMod val="75000"/>
                    <a:lumOff val="25000"/>
                  </a:schemeClr>
                </a:solidFill>
                <a:latin typeface="+mj-ea"/>
                <a:ea typeface="+mj-ea"/>
                <a:cs typeface="+mn-ea"/>
              </a:rPr>
              <a:t>20</a:t>
            </a:r>
            <a:r>
              <a:rPr lang="zh-CN" altLang="en-US" sz="1400" dirty="0">
                <a:solidFill>
                  <a:schemeClr val="tx1">
                    <a:lumMod val="75000"/>
                    <a:lumOff val="25000"/>
                  </a:schemeClr>
                </a:solidFill>
                <a:latin typeface="+mj-ea"/>
                <a:ea typeface="+mj-ea"/>
                <a:cs typeface="+mn-ea"/>
              </a:rPr>
              <a:t>家</a:t>
            </a:r>
            <a:r>
              <a:rPr lang="en-US" altLang="zh-CN" sz="1400" dirty="0">
                <a:solidFill>
                  <a:schemeClr val="tx1">
                    <a:lumMod val="75000"/>
                    <a:lumOff val="25000"/>
                  </a:schemeClr>
                </a:solidFill>
                <a:latin typeface="+mj-ea"/>
                <a:ea typeface="+mj-ea"/>
                <a:cs typeface="+mn-ea"/>
              </a:rPr>
              <a:t> </a:t>
            </a:r>
            <a:r>
              <a:rPr lang="zh-CN" altLang="en-US" sz="1600" b="1" dirty="0">
                <a:solidFill>
                  <a:schemeClr val="accent2">
                    <a:lumMod val="75000"/>
                  </a:schemeClr>
                </a:solidFill>
                <a:latin typeface="+mj-ea"/>
                <a:ea typeface="+mj-ea"/>
                <a:cs typeface="+mn-ea"/>
              </a:rPr>
              <a:t>互联网募捐信息平台共募款</a:t>
            </a:r>
            <a:r>
              <a:rPr lang="en-US" altLang="zh-CN" sz="1600" b="1" dirty="0">
                <a:solidFill>
                  <a:schemeClr val="accent2">
                    <a:lumMod val="75000"/>
                  </a:schemeClr>
                </a:solidFill>
                <a:latin typeface="+mj-ea"/>
                <a:ea typeface="+mj-ea"/>
                <a:cs typeface="+mn-ea"/>
              </a:rPr>
              <a:t>31.7</a:t>
            </a:r>
            <a:r>
              <a:rPr lang="zh-CN" altLang="en-US" sz="1600" b="1" dirty="0">
                <a:solidFill>
                  <a:schemeClr val="accent2">
                    <a:lumMod val="75000"/>
                  </a:schemeClr>
                </a:solidFill>
                <a:latin typeface="+mj-ea"/>
                <a:ea typeface="+mj-ea"/>
                <a:cs typeface="+mn-ea"/>
              </a:rPr>
              <a:t>亿元，同比增长将近</a:t>
            </a:r>
            <a:r>
              <a:rPr lang="en-US" altLang="zh-CN" sz="1600" b="1" dirty="0">
                <a:solidFill>
                  <a:schemeClr val="accent2">
                    <a:lumMod val="75000"/>
                  </a:schemeClr>
                </a:solidFill>
                <a:latin typeface="+mj-ea"/>
                <a:ea typeface="+mj-ea"/>
                <a:cs typeface="+mn-ea"/>
              </a:rPr>
              <a:t>27</a:t>
            </a:r>
            <a:r>
              <a:rPr lang="zh-CN" altLang="en-US" sz="1600" b="1" dirty="0">
                <a:solidFill>
                  <a:schemeClr val="accent2">
                    <a:lumMod val="75000"/>
                  </a:schemeClr>
                </a:solidFill>
                <a:latin typeface="+mj-ea"/>
                <a:ea typeface="+mj-ea"/>
                <a:cs typeface="+mn-ea"/>
              </a:rPr>
              <a:t>个百分点</a:t>
            </a:r>
            <a:r>
              <a:rPr lang="zh-CN" altLang="en-US" sz="1400" dirty="0">
                <a:solidFill>
                  <a:schemeClr val="tx1">
                    <a:lumMod val="75000"/>
                    <a:lumOff val="25000"/>
                  </a:schemeClr>
                </a:solidFill>
                <a:latin typeface="+mj-ea"/>
                <a:ea typeface="+mj-ea"/>
                <a:cs typeface="+mn-ea"/>
              </a:rPr>
              <a:t>。</a:t>
            </a:r>
            <a:endParaRPr lang="zh-CN" altLang="zh-CN" sz="1400" dirty="0">
              <a:solidFill>
                <a:schemeClr val="tx1">
                  <a:lumMod val="75000"/>
                  <a:lumOff val="25000"/>
                </a:schemeClr>
              </a:solidFill>
              <a:latin typeface="+mj-ea"/>
              <a:ea typeface="+mj-ea"/>
              <a:cs typeface="+mn-ea"/>
            </a:endParaRPr>
          </a:p>
        </p:txBody>
      </p:sp>
    </p:spTree>
    <p:extLst>
      <p:ext uri="{BB962C8B-B14F-4D97-AF65-F5344CB8AC3E}">
        <p14:creationId xmlns:p14="http://schemas.microsoft.com/office/powerpoint/2010/main" val="371913732"/>
      </p:ext>
    </p:extLst>
  </p:cSld>
  <p:clrMapOvr>
    <a:masterClrMapping/>
  </p:clrMapOvr>
  <p:transition spd="slow" advClick="0">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7" name="Oval 3"/>
          <p:cNvSpPr/>
          <p:nvPr/>
        </p:nvSpPr>
        <p:spPr>
          <a:xfrm>
            <a:off x="1709877" y="2208672"/>
            <a:ext cx="2160240" cy="2160240"/>
          </a:xfrm>
          <a:prstGeom prst="ellipse">
            <a:avLst/>
          </a:prstGeom>
          <a:noFill/>
          <a:ln w="76200">
            <a:solidFill>
              <a:schemeClr val="bg1">
                <a:lumMod val="65000"/>
                <a:alpha val="3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sp>
        <p:nvSpPr>
          <p:cNvPr id="1048749" name="Arc 34"/>
          <p:cNvSpPr/>
          <p:nvPr/>
        </p:nvSpPr>
        <p:spPr>
          <a:xfrm>
            <a:off x="1711005" y="2209800"/>
            <a:ext cx="2157984" cy="2157984"/>
          </a:xfrm>
          <a:prstGeom prst="arc">
            <a:avLst>
              <a:gd name="adj1" fmla="val 10766207"/>
              <a:gd name="adj2" fmla="val 0"/>
            </a:avLst>
          </a:prstGeom>
          <a:ln w="76200" cap="rnd">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cs typeface="+mn-ea"/>
              <a:sym typeface="+mn-lt"/>
            </a:endParaRPr>
          </a:p>
        </p:txBody>
      </p:sp>
      <p:sp>
        <p:nvSpPr>
          <p:cNvPr id="1048750" name="Oval 4"/>
          <p:cNvSpPr/>
          <p:nvPr/>
        </p:nvSpPr>
        <p:spPr>
          <a:xfrm>
            <a:off x="3870117" y="2208672"/>
            <a:ext cx="2160240" cy="2160240"/>
          </a:xfrm>
          <a:prstGeom prst="ellipse">
            <a:avLst/>
          </a:prstGeom>
          <a:noFill/>
          <a:ln w="76200">
            <a:solidFill>
              <a:schemeClr val="bg1">
                <a:lumMod val="65000"/>
                <a:alpha val="3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grpSp>
        <p:nvGrpSpPr>
          <p:cNvPr id="206" name="Group 14"/>
          <p:cNvGrpSpPr/>
          <p:nvPr/>
        </p:nvGrpSpPr>
        <p:grpSpPr>
          <a:xfrm>
            <a:off x="4686441" y="2803076"/>
            <a:ext cx="465346" cy="544729"/>
            <a:chOff x="6980238" y="-342900"/>
            <a:chExt cx="1150937" cy="1311275"/>
          </a:xfrm>
          <a:solidFill>
            <a:schemeClr val="tx2"/>
          </a:solidFill>
        </p:grpSpPr>
        <p:sp>
          <p:nvSpPr>
            <p:cNvPr id="1048751" name="Freeform 30"/>
            <p:cNvSpPr>
              <a:spLocks noEditPoints="1"/>
            </p:cNvSpPr>
            <p:nvPr/>
          </p:nvSpPr>
          <p:spPr bwMode="auto">
            <a:xfrm>
              <a:off x="6980238" y="-342900"/>
              <a:ext cx="1150937" cy="1311275"/>
            </a:xfrm>
            <a:custGeom>
              <a:avLst/>
              <a:gdLst>
                <a:gd name="T0" fmla="*/ 152 w 304"/>
                <a:gd name="T1" fmla="*/ 0 h 347"/>
                <a:gd name="T2" fmla="*/ 0 w 304"/>
                <a:gd name="T3" fmla="*/ 71 h 347"/>
                <a:gd name="T4" fmla="*/ 0 w 304"/>
                <a:gd name="T5" fmla="*/ 277 h 347"/>
                <a:gd name="T6" fmla="*/ 152 w 304"/>
                <a:gd name="T7" fmla="*/ 347 h 347"/>
                <a:gd name="T8" fmla="*/ 304 w 304"/>
                <a:gd name="T9" fmla="*/ 277 h 347"/>
                <a:gd name="T10" fmla="*/ 304 w 304"/>
                <a:gd name="T11" fmla="*/ 71 h 347"/>
                <a:gd name="T12" fmla="*/ 152 w 304"/>
                <a:gd name="T13" fmla="*/ 0 h 347"/>
                <a:gd name="T14" fmla="*/ 282 w 304"/>
                <a:gd name="T15" fmla="*/ 277 h 347"/>
                <a:gd name="T16" fmla="*/ 152 w 304"/>
                <a:gd name="T17" fmla="*/ 326 h 347"/>
                <a:gd name="T18" fmla="*/ 22 w 304"/>
                <a:gd name="T19" fmla="*/ 277 h 347"/>
                <a:gd name="T20" fmla="*/ 22 w 304"/>
                <a:gd name="T21" fmla="*/ 236 h 347"/>
                <a:gd name="T22" fmla="*/ 152 w 304"/>
                <a:gd name="T23" fmla="*/ 271 h 347"/>
                <a:gd name="T24" fmla="*/ 282 w 304"/>
                <a:gd name="T25" fmla="*/ 236 h 347"/>
                <a:gd name="T26" fmla="*/ 282 w 304"/>
                <a:gd name="T27" fmla="*/ 277 h 347"/>
                <a:gd name="T28" fmla="*/ 282 w 304"/>
                <a:gd name="T29" fmla="*/ 212 h 347"/>
                <a:gd name="T30" fmla="*/ 282 w 304"/>
                <a:gd name="T31" fmla="*/ 212 h 347"/>
                <a:gd name="T32" fmla="*/ 282 w 304"/>
                <a:gd name="T33" fmla="*/ 212 h 347"/>
                <a:gd name="T34" fmla="*/ 152 w 304"/>
                <a:gd name="T35" fmla="*/ 261 h 347"/>
                <a:gd name="T36" fmla="*/ 22 w 304"/>
                <a:gd name="T37" fmla="*/ 212 h 347"/>
                <a:gd name="T38" fmla="*/ 22 w 304"/>
                <a:gd name="T39" fmla="*/ 212 h 347"/>
                <a:gd name="T40" fmla="*/ 22 w 304"/>
                <a:gd name="T41" fmla="*/ 212 h 347"/>
                <a:gd name="T42" fmla="*/ 22 w 304"/>
                <a:gd name="T43" fmla="*/ 171 h 347"/>
                <a:gd name="T44" fmla="*/ 152 w 304"/>
                <a:gd name="T45" fmla="*/ 206 h 347"/>
                <a:gd name="T46" fmla="*/ 282 w 304"/>
                <a:gd name="T47" fmla="*/ 171 h 347"/>
                <a:gd name="T48" fmla="*/ 282 w 304"/>
                <a:gd name="T49" fmla="*/ 212 h 347"/>
                <a:gd name="T50" fmla="*/ 282 w 304"/>
                <a:gd name="T51" fmla="*/ 147 h 347"/>
                <a:gd name="T52" fmla="*/ 282 w 304"/>
                <a:gd name="T53" fmla="*/ 147 h 347"/>
                <a:gd name="T54" fmla="*/ 282 w 304"/>
                <a:gd name="T55" fmla="*/ 147 h 347"/>
                <a:gd name="T56" fmla="*/ 152 w 304"/>
                <a:gd name="T57" fmla="*/ 195 h 347"/>
                <a:gd name="T58" fmla="*/ 22 w 304"/>
                <a:gd name="T59" fmla="*/ 147 h 347"/>
                <a:gd name="T60" fmla="*/ 22 w 304"/>
                <a:gd name="T61" fmla="*/ 147 h 347"/>
                <a:gd name="T62" fmla="*/ 22 w 304"/>
                <a:gd name="T63" fmla="*/ 147 h 347"/>
                <a:gd name="T64" fmla="*/ 22 w 304"/>
                <a:gd name="T65" fmla="*/ 109 h 347"/>
                <a:gd name="T66" fmla="*/ 152 w 304"/>
                <a:gd name="T67" fmla="*/ 141 h 347"/>
                <a:gd name="T68" fmla="*/ 282 w 304"/>
                <a:gd name="T69" fmla="*/ 109 h 347"/>
                <a:gd name="T70" fmla="*/ 282 w 304"/>
                <a:gd name="T71" fmla="*/ 147 h 347"/>
                <a:gd name="T72" fmla="*/ 152 w 304"/>
                <a:gd name="T73" fmla="*/ 119 h 347"/>
                <a:gd name="T74" fmla="*/ 22 w 304"/>
                <a:gd name="T75" fmla="*/ 71 h 347"/>
                <a:gd name="T76" fmla="*/ 152 w 304"/>
                <a:gd name="T77" fmla="*/ 22 h 347"/>
                <a:gd name="T78" fmla="*/ 282 w 304"/>
                <a:gd name="T79" fmla="*/ 71 h 347"/>
                <a:gd name="T80" fmla="*/ 152 w 304"/>
                <a:gd name="T81" fmla="*/ 1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4" h="347">
                  <a:moveTo>
                    <a:pt x="152" y="0"/>
                  </a:moveTo>
                  <a:cubicBezTo>
                    <a:pt x="79" y="0"/>
                    <a:pt x="0" y="22"/>
                    <a:pt x="0" y="71"/>
                  </a:cubicBezTo>
                  <a:cubicBezTo>
                    <a:pt x="0" y="277"/>
                    <a:pt x="0" y="277"/>
                    <a:pt x="0" y="277"/>
                  </a:cubicBezTo>
                  <a:cubicBezTo>
                    <a:pt x="0" y="325"/>
                    <a:pt x="79" y="347"/>
                    <a:pt x="152" y="347"/>
                  </a:cubicBezTo>
                  <a:cubicBezTo>
                    <a:pt x="225" y="347"/>
                    <a:pt x="304" y="325"/>
                    <a:pt x="304" y="277"/>
                  </a:cubicBezTo>
                  <a:cubicBezTo>
                    <a:pt x="304" y="71"/>
                    <a:pt x="304" y="71"/>
                    <a:pt x="304" y="71"/>
                  </a:cubicBezTo>
                  <a:cubicBezTo>
                    <a:pt x="304" y="22"/>
                    <a:pt x="225" y="0"/>
                    <a:pt x="152" y="0"/>
                  </a:cubicBezTo>
                  <a:close/>
                  <a:moveTo>
                    <a:pt x="282" y="277"/>
                  </a:moveTo>
                  <a:cubicBezTo>
                    <a:pt x="282" y="304"/>
                    <a:pt x="224" y="326"/>
                    <a:pt x="152" y="326"/>
                  </a:cubicBezTo>
                  <a:cubicBezTo>
                    <a:pt x="80" y="326"/>
                    <a:pt x="22" y="304"/>
                    <a:pt x="22" y="277"/>
                  </a:cubicBezTo>
                  <a:cubicBezTo>
                    <a:pt x="22" y="236"/>
                    <a:pt x="22" y="236"/>
                    <a:pt x="22" y="236"/>
                  </a:cubicBezTo>
                  <a:cubicBezTo>
                    <a:pt x="44" y="259"/>
                    <a:pt x="98" y="271"/>
                    <a:pt x="152" y="271"/>
                  </a:cubicBezTo>
                  <a:cubicBezTo>
                    <a:pt x="206" y="271"/>
                    <a:pt x="260" y="259"/>
                    <a:pt x="282" y="236"/>
                  </a:cubicBezTo>
                  <a:lnTo>
                    <a:pt x="282" y="277"/>
                  </a:lnTo>
                  <a:close/>
                  <a:moveTo>
                    <a:pt x="282" y="212"/>
                  </a:moveTo>
                  <a:cubicBezTo>
                    <a:pt x="282" y="212"/>
                    <a:pt x="282" y="212"/>
                    <a:pt x="282" y="212"/>
                  </a:cubicBezTo>
                  <a:cubicBezTo>
                    <a:pt x="282" y="212"/>
                    <a:pt x="282" y="212"/>
                    <a:pt x="282" y="212"/>
                  </a:cubicBezTo>
                  <a:cubicBezTo>
                    <a:pt x="282" y="239"/>
                    <a:pt x="224" y="261"/>
                    <a:pt x="152" y="261"/>
                  </a:cubicBezTo>
                  <a:cubicBezTo>
                    <a:pt x="80" y="261"/>
                    <a:pt x="22" y="239"/>
                    <a:pt x="22" y="212"/>
                  </a:cubicBezTo>
                  <a:cubicBezTo>
                    <a:pt x="22" y="212"/>
                    <a:pt x="22" y="212"/>
                    <a:pt x="22" y="212"/>
                  </a:cubicBezTo>
                  <a:cubicBezTo>
                    <a:pt x="22" y="212"/>
                    <a:pt x="22" y="212"/>
                    <a:pt x="22" y="212"/>
                  </a:cubicBezTo>
                  <a:cubicBezTo>
                    <a:pt x="22" y="171"/>
                    <a:pt x="22" y="171"/>
                    <a:pt x="22" y="171"/>
                  </a:cubicBezTo>
                  <a:cubicBezTo>
                    <a:pt x="44" y="194"/>
                    <a:pt x="98" y="206"/>
                    <a:pt x="152" y="206"/>
                  </a:cubicBezTo>
                  <a:cubicBezTo>
                    <a:pt x="206" y="206"/>
                    <a:pt x="260" y="194"/>
                    <a:pt x="282" y="171"/>
                  </a:cubicBezTo>
                  <a:lnTo>
                    <a:pt x="282" y="212"/>
                  </a:lnTo>
                  <a:close/>
                  <a:moveTo>
                    <a:pt x="282" y="147"/>
                  </a:moveTo>
                  <a:cubicBezTo>
                    <a:pt x="282" y="147"/>
                    <a:pt x="282" y="147"/>
                    <a:pt x="282" y="147"/>
                  </a:cubicBezTo>
                  <a:cubicBezTo>
                    <a:pt x="282" y="147"/>
                    <a:pt x="282" y="147"/>
                    <a:pt x="282" y="147"/>
                  </a:cubicBezTo>
                  <a:cubicBezTo>
                    <a:pt x="282" y="174"/>
                    <a:pt x="224" y="195"/>
                    <a:pt x="152" y="195"/>
                  </a:cubicBezTo>
                  <a:cubicBezTo>
                    <a:pt x="80" y="195"/>
                    <a:pt x="22" y="174"/>
                    <a:pt x="22" y="147"/>
                  </a:cubicBezTo>
                  <a:cubicBezTo>
                    <a:pt x="22" y="147"/>
                    <a:pt x="22" y="147"/>
                    <a:pt x="22" y="147"/>
                  </a:cubicBezTo>
                  <a:cubicBezTo>
                    <a:pt x="22" y="147"/>
                    <a:pt x="22" y="147"/>
                    <a:pt x="22" y="147"/>
                  </a:cubicBezTo>
                  <a:cubicBezTo>
                    <a:pt x="22" y="109"/>
                    <a:pt x="22" y="109"/>
                    <a:pt x="22" y="109"/>
                  </a:cubicBezTo>
                  <a:cubicBezTo>
                    <a:pt x="50" y="131"/>
                    <a:pt x="102" y="141"/>
                    <a:pt x="152" y="141"/>
                  </a:cubicBezTo>
                  <a:cubicBezTo>
                    <a:pt x="202" y="141"/>
                    <a:pt x="254" y="131"/>
                    <a:pt x="282" y="109"/>
                  </a:cubicBezTo>
                  <a:lnTo>
                    <a:pt x="282" y="147"/>
                  </a:lnTo>
                  <a:close/>
                  <a:moveTo>
                    <a:pt x="152" y="119"/>
                  </a:moveTo>
                  <a:cubicBezTo>
                    <a:pt x="80" y="119"/>
                    <a:pt x="22" y="98"/>
                    <a:pt x="22" y="71"/>
                  </a:cubicBezTo>
                  <a:cubicBezTo>
                    <a:pt x="22" y="44"/>
                    <a:pt x="80" y="22"/>
                    <a:pt x="152" y="22"/>
                  </a:cubicBezTo>
                  <a:cubicBezTo>
                    <a:pt x="224" y="22"/>
                    <a:pt x="282" y="44"/>
                    <a:pt x="282" y="71"/>
                  </a:cubicBezTo>
                  <a:cubicBezTo>
                    <a:pt x="282" y="98"/>
                    <a:pt x="224" y="119"/>
                    <a:pt x="152" y="119"/>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48752" name="Oval 31"/>
            <p:cNvSpPr>
              <a:spLocks noChangeArrowheads="1"/>
            </p:cNvSpPr>
            <p:nvPr/>
          </p:nvSpPr>
          <p:spPr bwMode="auto">
            <a:xfrm>
              <a:off x="7885113" y="681038"/>
              <a:ext cx="82550" cy="84138"/>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48753" name="Oval 32"/>
            <p:cNvSpPr>
              <a:spLocks noChangeArrowheads="1"/>
            </p:cNvSpPr>
            <p:nvPr/>
          </p:nvSpPr>
          <p:spPr bwMode="auto">
            <a:xfrm>
              <a:off x="7885113" y="434975"/>
              <a:ext cx="82550" cy="84138"/>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48754" name="Oval 33"/>
            <p:cNvSpPr>
              <a:spLocks noChangeArrowheads="1"/>
            </p:cNvSpPr>
            <p:nvPr/>
          </p:nvSpPr>
          <p:spPr bwMode="auto">
            <a:xfrm>
              <a:off x="7885113" y="190500"/>
              <a:ext cx="82550" cy="82550"/>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1048755" name="Arc 35"/>
          <p:cNvSpPr/>
          <p:nvPr/>
        </p:nvSpPr>
        <p:spPr>
          <a:xfrm rot="10800000">
            <a:off x="3871245" y="2209800"/>
            <a:ext cx="2157984" cy="2157984"/>
          </a:xfrm>
          <a:prstGeom prst="arc">
            <a:avLst>
              <a:gd name="adj1" fmla="val 10766207"/>
              <a:gd name="adj2" fmla="val 0"/>
            </a:avLst>
          </a:prstGeom>
          <a:ln w="7620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cs typeface="+mn-ea"/>
              <a:sym typeface="+mn-lt"/>
            </a:endParaRPr>
          </a:p>
        </p:txBody>
      </p:sp>
      <p:sp>
        <p:nvSpPr>
          <p:cNvPr id="1048756" name="Oval 5"/>
          <p:cNvSpPr/>
          <p:nvPr/>
        </p:nvSpPr>
        <p:spPr>
          <a:xfrm>
            <a:off x="6029427" y="2208672"/>
            <a:ext cx="2160240" cy="2160240"/>
          </a:xfrm>
          <a:prstGeom prst="ellipse">
            <a:avLst/>
          </a:prstGeom>
          <a:noFill/>
          <a:ln w="76200">
            <a:solidFill>
              <a:schemeClr val="bg1">
                <a:lumMod val="65000"/>
                <a:alpha val="3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sp>
        <p:nvSpPr>
          <p:cNvPr id="1048757" name="Arc 6"/>
          <p:cNvSpPr/>
          <p:nvPr/>
        </p:nvSpPr>
        <p:spPr>
          <a:xfrm>
            <a:off x="6030555" y="2209800"/>
            <a:ext cx="2157984" cy="2157984"/>
          </a:xfrm>
          <a:prstGeom prst="arc">
            <a:avLst>
              <a:gd name="adj1" fmla="val 10766207"/>
              <a:gd name="adj2" fmla="val 0"/>
            </a:avLst>
          </a:prstGeom>
          <a:ln w="76200" cap="rnd">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cs typeface="+mn-ea"/>
              <a:sym typeface="+mn-lt"/>
            </a:endParaRPr>
          </a:p>
        </p:txBody>
      </p:sp>
      <p:sp>
        <p:nvSpPr>
          <p:cNvPr id="1048759" name="Oval 7"/>
          <p:cNvSpPr/>
          <p:nvPr/>
        </p:nvSpPr>
        <p:spPr>
          <a:xfrm>
            <a:off x="8189667" y="2208672"/>
            <a:ext cx="2160240" cy="2160240"/>
          </a:xfrm>
          <a:prstGeom prst="ellipse">
            <a:avLst/>
          </a:prstGeom>
          <a:noFill/>
          <a:ln w="76200">
            <a:solidFill>
              <a:schemeClr val="bg1">
                <a:lumMod val="65000"/>
                <a:alpha val="3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sp>
        <p:nvSpPr>
          <p:cNvPr id="1048760" name="Arc 8"/>
          <p:cNvSpPr/>
          <p:nvPr/>
        </p:nvSpPr>
        <p:spPr>
          <a:xfrm rot="10800000">
            <a:off x="8190795" y="2209800"/>
            <a:ext cx="2157984" cy="2157984"/>
          </a:xfrm>
          <a:prstGeom prst="arc">
            <a:avLst>
              <a:gd name="adj1" fmla="val 10766207"/>
              <a:gd name="adj2" fmla="val 0"/>
            </a:avLst>
          </a:prstGeom>
          <a:ln w="76200" cap="rnd">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cs typeface="+mn-ea"/>
              <a:sym typeface="+mn-lt"/>
            </a:endParaRPr>
          </a:p>
        </p:txBody>
      </p:sp>
      <p:grpSp>
        <p:nvGrpSpPr>
          <p:cNvPr id="207" name="Group 20"/>
          <p:cNvGrpSpPr/>
          <p:nvPr/>
        </p:nvGrpSpPr>
        <p:grpSpPr>
          <a:xfrm>
            <a:off x="9048105" y="2766235"/>
            <a:ext cx="498308" cy="497158"/>
            <a:chOff x="6294438" y="-201613"/>
            <a:chExt cx="687387" cy="685801"/>
          </a:xfrm>
          <a:solidFill>
            <a:schemeClr val="accent4"/>
          </a:solidFill>
        </p:grpSpPr>
        <p:sp>
          <p:nvSpPr>
            <p:cNvPr id="1048761" name="Freeform 10"/>
            <p:cNvSpPr>
              <a:spLocks noEditPoints="1"/>
            </p:cNvSpPr>
            <p:nvPr/>
          </p:nvSpPr>
          <p:spPr bwMode="auto">
            <a:xfrm>
              <a:off x="6294438" y="-201613"/>
              <a:ext cx="687387" cy="685801"/>
            </a:xfrm>
            <a:custGeom>
              <a:avLst/>
              <a:gdLst>
                <a:gd name="T0" fmla="*/ 163 w 180"/>
                <a:gd name="T1" fmla="*/ 0 h 180"/>
                <a:gd name="T2" fmla="*/ 39 w 180"/>
                <a:gd name="T3" fmla="*/ 0 h 180"/>
                <a:gd name="T4" fmla="*/ 23 w 180"/>
                <a:gd name="T5" fmla="*/ 17 h 180"/>
                <a:gd name="T6" fmla="*/ 23 w 180"/>
                <a:gd name="T7" fmla="*/ 28 h 180"/>
                <a:gd name="T8" fmla="*/ 17 w 180"/>
                <a:gd name="T9" fmla="*/ 28 h 180"/>
                <a:gd name="T10" fmla="*/ 0 w 180"/>
                <a:gd name="T11" fmla="*/ 45 h 180"/>
                <a:gd name="T12" fmla="*/ 0 w 180"/>
                <a:gd name="T13" fmla="*/ 158 h 180"/>
                <a:gd name="T14" fmla="*/ 23 w 180"/>
                <a:gd name="T15" fmla="*/ 180 h 180"/>
                <a:gd name="T16" fmla="*/ 158 w 180"/>
                <a:gd name="T17" fmla="*/ 180 h 180"/>
                <a:gd name="T18" fmla="*/ 180 w 180"/>
                <a:gd name="T19" fmla="*/ 158 h 180"/>
                <a:gd name="T20" fmla="*/ 180 w 180"/>
                <a:gd name="T21" fmla="*/ 17 h 180"/>
                <a:gd name="T22" fmla="*/ 163 w 180"/>
                <a:gd name="T23" fmla="*/ 0 h 180"/>
                <a:gd name="T24" fmla="*/ 169 w 180"/>
                <a:gd name="T25" fmla="*/ 158 h 180"/>
                <a:gd name="T26" fmla="*/ 158 w 180"/>
                <a:gd name="T27" fmla="*/ 169 h 180"/>
                <a:gd name="T28" fmla="*/ 23 w 180"/>
                <a:gd name="T29" fmla="*/ 169 h 180"/>
                <a:gd name="T30" fmla="*/ 11 w 180"/>
                <a:gd name="T31" fmla="*/ 158 h 180"/>
                <a:gd name="T32" fmla="*/ 11 w 180"/>
                <a:gd name="T33" fmla="*/ 45 h 180"/>
                <a:gd name="T34" fmla="*/ 17 w 180"/>
                <a:gd name="T35" fmla="*/ 39 h 180"/>
                <a:gd name="T36" fmla="*/ 23 w 180"/>
                <a:gd name="T37" fmla="*/ 39 h 180"/>
                <a:gd name="T38" fmla="*/ 23 w 180"/>
                <a:gd name="T39" fmla="*/ 152 h 180"/>
                <a:gd name="T40" fmla="*/ 28 w 180"/>
                <a:gd name="T41" fmla="*/ 158 h 180"/>
                <a:gd name="T42" fmla="*/ 34 w 180"/>
                <a:gd name="T43" fmla="*/ 152 h 180"/>
                <a:gd name="T44" fmla="*/ 34 w 180"/>
                <a:gd name="T45" fmla="*/ 17 h 180"/>
                <a:gd name="T46" fmla="*/ 39 w 180"/>
                <a:gd name="T47" fmla="*/ 11 h 180"/>
                <a:gd name="T48" fmla="*/ 163 w 180"/>
                <a:gd name="T49" fmla="*/ 11 h 180"/>
                <a:gd name="T50" fmla="*/ 169 w 180"/>
                <a:gd name="T51" fmla="*/ 17 h 180"/>
                <a:gd name="T52" fmla="*/ 169 w 180"/>
                <a:gd name="T53"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0" h="180">
                  <a:moveTo>
                    <a:pt x="163" y="0"/>
                  </a:moveTo>
                  <a:cubicBezTo>
                    <a:pt x="39" y="0"/>
                    <a:pt x="39" y="0"/>
                    <a:pt x="39" y="0"/>
                  </a:cubicBezTo>
                  <a:cubicBezTo>
                    <a:pt x="30" y="0"/>
                    <a:pt x="23" y="8"/>
                    <a:pt x="23" y="17"/>
                  </a:cubicBezTo>
                  <a:cubicBezTo>
                    <a:pt x="23" y="28"/>
                    <a:pt x="23" y="28"/>
                    <a:pt x="23" y="28"/>
                  </a:cubicBezTo>
                  <a:cubicBezTo>
                    <a:pt x="17" y="28"/>
                    <a:pt x="17" y="28"/>
                    <a:pt x="17" y="28"/>
                  </a:cubicBezTo>
                  <a:cubicBezTo>
                    <a:pt x="8" y="28"/>
                    <a:pt x="0" y="36"/>
                    <a:pt x="0" y="45"/>
                  </a:cubicBezTo>
                  <a:cubicBezTo>
                    <a:pt x="0" y="158"/>
                    <a:pt x="0" y="158"/>
                    <a:pt x="0" y="158"/>
                  </a:cubicBezTo>
                  <a:cubicBezTo>
                    <a:pt x="0" y="170"/>
                    <a:pt x="10" y="180"/>
                    <a:pt x="23" y="180"/>
                  </a:cubicBezTo>
                  <a:cubicBezTo>
                    <a:pt x="158" y="180"/>
                    <a:pt x="158" y="180"/>
                    <a:pt x="158" y="180"/>
                  </a:cubicBezTo>
                  <a:cubicBezTo>
                    <a:pt x="170" y="180"/>
                    <a:pt x="180" y="170"/>
                    <a:pt x="180" y="158"/>
                  </a:cubicBezTo>
                  <a:cubicBezTo>
                    <a:pt x="180" y="17"/>
                    <a:pt x="180" y="17"/>
                    <a:pt x="180" y="17"/>
                  </a:cubicBezTo>
                  <a:cubicBezTo>
                    <a:pt x="180" y="8"/>
                    <a:pt x="172" y="0"/>
                    <a:pt x="163" y="0"/>
                  </a:cubicBezTo>
                  <a:close/>
                  <a:moveTo>
                    <a:pt x="169" y="158"/>
                  </a:moveTo>
                  <a:cubicBezTo>
                    <a:pt x="169" y="164"/>
                    <a:pt x="164" y="169"/>
                    <a:pt x="158" y="169"/>
                  </a:cubicBezTo>
                  <a:cubicBezTo>
                    <a:pt x="23" y="169"/>
                    <a:pt x="23" y="169"/>
                    <a:pt x="23" y="169"/>
                  </a:cubicBezTo>
                  <a:cubicBezTo>
                    <a:pt x="16" y="169"/>
                    <a:pt x="11" y="164"/>
                    <a:pt x="11" y="158"/>
                  </a:cubicBezTo>
                  <a:cubicBezTo>
                    <a:pt x="11" y="45"/>
                    <a:pt x="11" y="45"/>
                    <a:pt x="11" y="45"/>
                  </a:cubicBezTo>
                  <a:cubicBezTo>
                    <a:pt x="11" y="42"/>
                    <a:pt x="14" y="39"/>
                    <a:pt x="17" y="39"/>
                  </a:cubicBezTo>
                  <a:cubicBezTo>
                    <a:pt x="23" y="39"/>
                    <a:pt x="23" y="39"/>
                    <a:pt x="23" y="39"/>
                  </a:cubicBezTo>
                  <a:cubicBezTo>
                    <a:pt x="23" y="152"/>
                    <a:pt x="23" y="152"/>
                    <a:pt x="23" y="152"/>
                  </a:cubicBezTo>
                  <a:cubicBezTo>
                    <a:pt x="23" y="155"/>
                    <a:pt x="25" y="158"/>
                    <a:pt x="28" y="158"/>
                  </a:cubicBezTo>
                  <a:cubicBezTo>
                    <a:pt x="31" y="158"/>
                    <a:pt x="34" y="155"/>
                    <a:pt x="34" y="152"/>
                  </a:cubicBezTo>
                  <a:cubicBezTo>
                    <a:pt x="34" y="17"/>
                    <a:pt x="34" y="17"/>
                    <a:pt x="34" y="17"/>
                  </a:cubicBezTo>
                  <a:cubicBezTo>
                    <a:pt x="34" y="14"/>
                    <a:pt x="36" y="11"/>
                    <a:pt x="39" y="11"/>
                  </a:cubicBezTo>
                  <a:cubicBezTo>
                    <a:pt x="163" y="11"/>
                    <a:pt x="163" y="11"/>
                    <a:pt x="163" y="11"/>
                  </a:cubicBezTo>
                  <a:cubicBezTo>
                    <a:pt x="166" y="11"/>
                    <a:pt x="169" y="14"/>
                    <a:pt x="169" y="17"/>
                  </a:cubicBezTo>
                  <a:lnTo>
                    <a:pt x="169" y="158"/>
                  </a:ln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48762" name="Freeform 11"/>
            <p:cNvSpPr/>
            <p:nvPr/>
          </p:nvSpPr>
          <p:spPr bwMode="auto">
            <a:xfrm>
              <a:off x="6702425" y="58737"/>
              <a:ext cx="192087" cy="19050"/>
            </a:xfrm>
            <a:custGeom>
              <a:avLst/>
              <a:gdLst>
                <a:gd name="T0" fmla="*/ 3 w 50"/>
                <a:gd name="T1" fmla="*/ 5 h 5"/>
                <a:gd name="T2" fmla="*/ 48 w 50"/>
                <a:gd name="T3" fmla="*/ 5 h 5"/>
                <a:gd name="T4" fmla="*/ 50 w 50"/>
                <a:gd name="T5" fmla="*/ 2 h 5"/>
                <a:gd name="T6" fmla="*/ 48 w 50"/>
                <a:gd name="T7" fmla="*/ 0 h 5"/>
                <a:gd name="T8" fmla="*/ 3 w 50"/>
                <a:gd name="T9" fmla="*/ 0 h 5"/>
                <a:gd name="T10" fmla="*/ 0 w 50"/>
                <a:gd name="T11" fmla="*/ 2 h 5"/>
                <a:gd name="T12" fmla="*/ 3 w 5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0" h="5">
                  <a:moveTo>
                    <a:pt x="3" y="5"/>
                  </a:moveTo>
                  <a:cubicBezTo>
                    <a:pt x="48" y="5"/>
                    <a:pt x="48" y="5"/>
                    <a:pt x="48" y="5"/>
                  </a:cubicBezTo>
                  <a:cubicBezTo>
                    <a:pt x="49" y="5"/>
                    <a:pt x="50" y="4"/>
                    <a:pt x="50" y="2"/>
                  </a:cubicBezTo>
                  <a:cubicBezTo>
                    <a:pt x="50" y="1"/>
                    <a:pt x="49" y="0"/>
                    <a:pt x="48" y="0"/>
                  </a:cubicBezTo>
                  <a:cubicBezTo>
                    <a:pt x="3" y="0"/>
                    <a:pt x="3" y="0"/>
                    <a:pt x="3" y="0"/>
                  </a:cubicBezTo>
                  <a:cubicBezTo>
                    <a:pt x="1" y="0"/>
                    <a:pt x="0" y="1"/>
                    <a:pt x="0" y="2"/>
                  </a:cubicBezTo>
                  <a:cubicBezTo>
                    <a:pt x="0" y="4"/>
                    <a:pt x="1" y="5"/>
                    <a:pt x="3" y="5"/>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48763" name="Freeform 12"/>
            <p:cNvSpPr/>
            <p:nvPr/>
          </p:nvSpPr>
          <p:spPr bwMode="auto">
            <a:xfrm>
              <a:off x="6702425" y="-6350"/>
              <a:ext cx="192087" cy="19050"/>
            </a:xfrm>
            <a:custGeom>
              <a:avLst/>
              <a:gdLst>
                <a:gd name="T0" fmla="*/ 3 w 50"/>
                <a:gd name="T1" fmla="*/ 5 h 5"/>
                <a:gd name="T2" fmla="*/ 48 w 50"/>
                <a:gd name="T3" fmla="*/ 5 h 5"/>
                <a:gd name="T4" fmla="*/ 50 w 50"/>
                <a:gd name="T5" fmla="*/ 2 h 5"/>
                <a:gd name="T6" fmla="*/ 48 w 50"/>
                <a:gd name="T7" fmla="*/ 0 h 5"/>
                <a:gd name="T8" fmla="*/ 3 w 50"/>
                <a:gd name="T9" fmla="*/ 0 h 5"/>
                <a:gd name="T10" fmla="*/ 0 w 50"/>
                <a:gd name="T11" fmla="*/ 2 h 5"/>
                <a:gd name="T12" fmla="*/ 3 w 5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0" h="5">
                  <a:moveTo>
                    <a:pt x="3" y="5"/>
                  </a:moveTo>
                  <a:cubicBezTo>
                    <a:pt x="48" y="5"/>
                    <a:pt x="48" y="5"/>
                    <a:pt x="48" y="5"/>
                  </a:cubicBezTo>
                  <a:cubicBezTo>
                    <a:pt x="49" y="5"/>
                    <a:pt x="50" y="4"/>
                    <a:pt x="50" y="2"/>
                  </a:cubicBezTo>
                  <a:cubicBezTo>
                    <a:pt x="50" y="1"/>
                    <a:pt x="49" y="0"/>
                    <a:pt x="48" y="0"/>
                  </a:cubicBezTo>
                  <a:cubicBezTo>
                    <a:pt x="3" y="0"/>
                    <a:pt x="3" y="0"/>
                    <a:pt x="3" y="0"/>
                  </a:cubicBezTo>
                  <a:cubicBezTo>
                    <a:pt x="1" y="0"/>
                    <a:pt x="0" y="1"/>
                    <a:pt x="0" y="2"/>
                  </a:cubicBezTo>
                  <a:cubicBezTo>
                    <a:pt x="0" y="4"/>
                    <a:pt x="1" y="5"/>
                    <a:pt x="3" y="5"/>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48764" name="Freeform 13"/>
            <p:cNvSpPr/>
            <p:nvPr/>
          </p:nvSpPr>
          <p:spPr bwMode="auto">
            <a:xfrm>
              <a:off x="6702425" y="-71438"/>
              <a:ext cx="192087" cy="19050"/>
            </a:xfrm>
            <a:custGeom>
              <a:avLst/>
              <a:gdLst>
                <a:gd name="T0" fmla="*/ 3 w 50"/>
                <a:gd name="T1" fmla="*/ 5 h 5"/>
                <a:gd name="T2" fmla="*/ 48 w 50"/>
                <a:gd name="T3" fmla="*/ 5 h 5"/>
                <a:gd name="T4" fmla="*/ 50 w 50"/>
                <a:gd name="T5" fmla="*/ 3 h 5"/>
                <a:gd name="T6" fmla="*/ 48 w 50"/>
                <a:gd name="T7" fmla="*/ 0 h 5"/>
                <a:gd name="T8" fmla="*/ 3 w 50"/>
                <a:gd name="T9" fmla="*/ 0 h 5"/>
                <a:gd name="T10" fmla="*/ 0 w 50"/>
                <a:gd name="T11" fmla="*/ 3 h 5"/>
                <a:gd name="T12" fmla="*/ 3 w 5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0" h="5">
                  <a:moveTo>
                    <a:pt x="3" y="5"/>
                  </a:moveTo>
                  <a:cubicBezTo>
                    <a:pt x="48" y="5"/>
                    <a:pt x="48" y="5"/>
                    <a:pt x="48" y="5"/>
                  </a:cubicBezTo>
                  <a:cubicBezTo>
                    <a:pt x="49" y="5"/>
                    <a:pt x="50" y="4"/>
                    <a:pt x="50" y="3"/>
                  </a:cubicBezTo>
                  <a:cubicBezTo>
                    <a:pt x="50" y="1"/>
                    <a:pt x="49" y="0"/>
                    <a:pt x="48" y="0"/>
                  </a:cubicBezTo>
                  <a:cubicBezTo>
                    <a:pt x="3" y="0"/>
                    <a:pt x="3" y="0"/>
                    <a:pt x="3" y="0"/>
                  </a:cubicBezTo>
                  <a:cubicBezTo>
                    <a:pt x="1" y="0"/>
                    <a:pt x="0" y="1"/>
                    <a:pt x="0" y="3"/>
                  </a:cubicBezTo>
                  <a:cubicBezTo>
                    <a:pt x="0" y="4"/>
                    <a:pt x="1" y="5"/>
                    <a:pt x="3" y="5"/>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48765" name="Freeform 14"/>
            <p:cNvSpPr/>
            <p:nvPr/>
          </p:nvSpPr>
          <p:spPr bwMode="auto">
            <a:xfrm>
              <a:off x="6465888" y="377825"/>
              <a:ext cx="195262" cy="23813"/>
            </a:xfrm>
            <a:custGeom>
              <a:avLst/>
              <a:gdLst>
                <a:gd name="T0" fmla="*/ 48 w 51"/>
                <a:gd name="T1" fmla="*/ 0 h 6"/>
                <a:gd name="T2" fmla="*/ 3 w 51"/>
                <a:gd name="T3" fmla="*/ 0 h 6"/>
                <a:gd name="T4" fmla="*/ 0 w 51"/>
                <a:gd name="T5" fmla="*/ 3 h 6"/>
                <a:gd name="T6" fmla="*/ 3 w 51"/>
                <a:gd name="T7" fmla="*/ 6 h 6"/>
                <a:gd name="T8" fmla="*/ 48 w 51"/>
                <a:gd name="T9" fmla="*/ 6 h 6"/>
                <a:gd name="T10" fmla="*/ 51 w 51"/>
                <a:gd name="T11" fmla="*/ 3 h 6"/>
                <a:gd name="T12" fmla="*/ 48 w 51"/>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1" h="6">
                  <a:moveTo>
                    <a:pt x="48" y="0"/>
                  </a:moveTo>
                  <a:cubicBezTo>
                    <a:pt x="3" y="0"/>
                    <a:pt x="3" y="0"/>
                    <a:pt x="3" y="0"/>
                  </a:cubicBezTo>
                  <a:cubicBezTo>
                    <a:pt x="1" y="0"/>
                    <a:pt x="0" y="1"/>
                    <a:pt x="0" y="3"/>
                  </a:cubicBezTo>
                  <a:cubicBezTo>
                    <a:pt x="0" y="4"/>
                    <a:pt x="1" y="6"/>
                    <a:pt x="3" y="6"/>
                  </a:cubicBezTo>
                  <a:cubicBezTo>
                    <a:pt x="48" y="6"/>
                    <a:pt x="48" y="6"/>
                    <a:pt x="48" y="6"/>
                  </a:cubicBezTo>
                  <a:cubicBezTo>
                    <a:pt x="49" y="6"/>
                    <a:pt x="51" y="4"/>
                    <a:pt x="51" y="3"/>
                  </a:cubicBezTo>
                  <a:cubicBezTo>
                    <a:pt x="51" y="1"/>
                    <a:pt x="49" y="0"/>
                    <a:pt x="4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48766" name="Freeform 15"/>
            <p:cNvSpPr/>
            <p:nvPr/>
          </p:nvSpPr>
          <p:spPr bwMode="auto">
            <a:xfrm>
              <a:off x="6465888" y="312738"/>
              <a:ext cx="195262" cy="23813"/>
            </a:xfrm>
            <a:custGeom>
              <a:avLst/>
              <a:gdLst>
                <a:gd name="T0" fmla="*/ 48 w 51"/>
                <a:gd name="T1" fmla="*/ 0 h 6"/>
                <a:gd name="T2" fmla="*/ 3 w 51"/>
                <a:gd name="T3" fmla="*/ 0 h 6"/>
                <a:gd name="T4" fmla="*/ 0 w 51"/>
                <a:gd name="T5" fmla="*/ 3 h 6"/>
                <a:gd name="T6" fmla="*/ 3 w 51"/>
                <a:gd name="T7" fmla="*/ 6 h 6"/>
                <a:gd name="T8" fmla="*/ 48 w 51"/>
                <a:gd name="T9" fmla="*/ 6 h 6"/>
                <a:gd name="T10" fmla="*/ 51 w 51"/>
                <a:gd name="T11" fmla="*/ 3 h 6"/>
                <a:gd name="T12" fmla="*/ 48 w 51"/>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1" h="6">
                  <a:moveTo>
                    <a:pt x="48" y="0"/>
                  </a:moveTo>
                  <a:cubicBezTo>
                    <a:pt x="3" y="0"/>
                    <a:pt x="3" y="0"/>
                    <a:pt x="3" y="0"/>
                  </a:cubicBezTo>
                  <a:cubicBezTo>
                    <a:pt x="1" y="0"/>
                    <a:pt x="0" y="1"/>
                    <a:pt x="0" y="3"/>
                  </a:cubicBezTo>
                  <a:cubicBezTo>
                    <a:pt x="0" y="4"/>
                    <a:pt x="1" y="6"/>
                    <a:pt x="3" y="6"/>
                  </a:cubicBezTo>
                  <a:cubicBezTo>
                    <a:pt x="48" y="6"/>
                    <a:pt x="48" y="6"/>
                    <a:pt x="48" y="6"/>
                  </a:cubicBezTo>
                  <a:cubicBezTo>
                    <a:pt x="49" y="6"/>
                    <a:pt x="51" y="4"/>
                    <a:pt x="51" y="3"/>
                  </a:cubicBezTo>
                  <a:cubicBezTo>
                    <a:pt x="51" y="1"/>
                    <a:pt x="49" y="0"/>
                    <a:pt x="4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48767" name="Freeform 16"/>
            <p:cNvSpPr/>
            <p:nvPr/>
          </p:nvSpPr>
          <p:spPr bwMode="auto">
            <a:xfrm>
              <a:off x="6465888" y="249238"/>
              <a:ext cx="195262" cy="22225"/>
            </a:xfrm>
            <a:custGeom>
              <a:avLst/>
              <a:gdLst>
                <a:gd name="T0" fmla="*/ 48 w 51"/>
                <a:gd name="T1" fmla="*/ 0 h 6"/>
                <a:gd name="T2" fmla="*/ 3 w 51"/>
                <a:gd name="T3" fmla="*/ 0 h 6"/>
                <a:gd name="T4" fmla="*/ 0 w 51"/>
                <a:gd name="T5" fmla="*/ 3 h 6"/>
                <a:gd name="T6" fmla="*/ 3 w 51"/>
                <a:gd name="T7" fmla="*/ 6 h 6"/>
                <a:gd name="T8" fmla="*/ 48 w 51"/>
                <a:gd name="T9" fmla="*/ 6 h 6"/>
                <a:gd name="T10" fmla="*/ 51 w 51"/>
                <a:gd name="T11" fmla="*/ 3 h 6"/>
                <a:gd name="T12" fmla="*/ 48 w 51"/>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1" h="6">
                  <a:moveTo>
                    <a:pt x="48" y="0"/>
                  </a:moveTo>
                  <a:cubicBezTo>
                    <a:pt x="3" y="0"/>
                    <a:pt x="3" y="0"/>
                    <a:pt x="3" y="0"/>
                  </a:cubicBezTo>
                  <a:cubicBezTo>
                    <a:pt x="1" y="0"/>
                    <a:pt x="0" y="1"/>
                    <a:pt x="0" y="3"/>
                  </a:cubicBezTo>
                  <a:cubicBezTo>
                    <a:pt x="0" y="5"/>
                    <a:pt x="1" y="6"/>
                    <a:pt x="3" y="6"/>
                  </a:cubicBezTo>
                  <a:cubicBezTo>
                    <a:pt x="48" y="6"/>
                    <a:pt x="48" y="6"/>
                    <a:pt x="48" y="6"/>
                  </a:cubicBezTo>
                  <a:cubicBezTo>
                    <a:pt x="49" y="6"/>
                    <a:pt x="51" y="5"/>
                    <a:pt x="51" y="3"/>
                  </a:cubicBezTo>
                  <a:cubicBezTo>
                    <a:pt x="51" y="1"/>
                    <a:pt x="49" y="0"/>
                    <a:pt x="4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48768" name="Freeform 17"/>
            <p:cNvSpPr/>
            <p:nvPr/>
          </p:nvSpPr>
          <p:spPr bwMode="auto">
            <a:xfrm>
              <a:off x="6702425" y="377825"/>
              <a:ext cx="195262" cy="23813"/>
            </a:xfrm>
            <a:custGeom>
              <a:avLst/>
              <a:gdLst>
                <a:gd name="T0" fmla="*/ 48 w 51"/>
                <a:gd name="T1" fmla="*/ 0 h 6"/>
                <a:gd name="T2" fmla="*/ 3 w 51"/>
                <a:gd name="T3" fmla="*/ 0 h 6"/>
                <a:gd name="T4" fmla="*/ 0 w 51"/>
                <a:gd name="T5" fmla="*/ 3 h 6"/>
                <a:gd name="T6" fmla="*/ 3 w 51"/>
                <a:gd name="T7" fmla="*/ 6 h 6"/>
                <a:gd name="T8" fmla="*/ 48 w 51"/>
                <a:gd name="T9" fmla="*/ 6 h 6"/>
                <a:gd name="T10" fmla="*/ 51 w 51"/>
                <a:gd name="T11" fmla="*/ 3 h 6"/>
                <a:gd name="T12" fmla="*/ 48 w 51"/>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1" h="6">
                  <a:moveTo>
                    <a:pt x="48" y="0"/>
                  </a:moveTo>
                  <a:cubicBezTo>
                    <a:pt x="3" y="0"/>
                    <a:pt x="3" y="0"/>
                    <a:pt x="3" y="0"/>
                  </a:cubicBezTo>
                  <a:cubicBezTo>
                    <a:pt x="1" y="0"/>
                    <a:pt x="0" y="1"/>
                    <a:pt x="0" y="3"/>
                  </a:cubicBezTo>
                  <a:cubicBezTo>
                    <a:pt x="0" y="4"/>
                    <a:pt x="1" y="6"/>
                    <a:pt x="3" y="6"/>
                  </a:cubicBezTo>
                  <a:cubicBezTo>
                    <a:pt x="48" y="6"/>
                    <a:pt x="48" y="6"/>
                    <a:pt x="48" y="6"/>
                  </a:cubicBezTo>
                  <a:cubicBezTo>
                    <a:pt x="49" y="6"/>
                    <a:pt x="51" y="4"/>
                    <a:pt x="51" y="3"/>
                  </a:cubicBezTo>
                  <a:cubicBezTo>
                    <a:pt x="51" y="1"/>
                    <a:pt x="49" y="0"/>
                    <a:pt x="4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48769" name="Freeform 18"/>
            <p:cNvSpPr/>
            <p:nvPr/>
          </p:nvSpPr>
          <p:spPr bwMode="auto">
            <a:xfrm>
              <a:off x="6702425" y="312738"/>
              <a:ext cx="195262" cy="23813"/>
            </a:xfrm>
            <a:custGeom>
              <a:avLst/>
              <a:gdLst>
                <a:gd name="T0" fmla="*/ 48 w 51"/>
                <a:gd name="T1" fmla="*/ 0 h 6"/>
                <a:gd name="T2" fmla="*/ 3 w 51"/>
                <a:gd name="T3" fmla="*/ 0 h 6"/>
                <a:gd name="T4" fmla="*/ 0 w 51"/>
                <a:gd name="T5" fmla="*/ 3 h 6"/>
                <a:gd name="T6" fmla="*/ 3 w 51"/>
                <a:gd name="T7" fmla="*/ 6 h 6"/>
                <a:gd name="T8" fmla="*/ 48 w 51"/>
                <a:gd name="T9" fmla="*/ 6 h 6"/>
                <a:gd name="T10" fmla="*/ 51 w 51"/>
                <a:gd name="T11" fmla="*/ 3 h 6"/>
                <a:gd name="T12" fmla="*/ 48 w 51"/>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1" h="6">
                  <a:moveTo>
                    <a:pt x="48" y="0"/>
                  </a:moveTo>
                  <a:cubicBezTo>
                    <a:pt x="3" y="0"/>
                    <a:pt x="3" y="0"/>
                    <a:pt x="3" y="0"/>
                  </a:cubicBezTo>
                  <a:cubicBezTo>
                    <a:pt x="1" y="0"/>
                    <a:pt x="0" y="1"/>
                    <a:pt x="0" y="3"/>
                  </a:cubicBezTo>
                  <a:cubicBezTo>
                    <a:pt x="0" y="4"/>
                    <a:pt x="1" y="6"/>
                    <a:pt x="3" y="6"/>
                  </a:cubicBezTo>
                  <a:cubicBezTo>
                    <a:pt x="48" y="6"/>
                    <a:pt x="48" y="6"/>
                    <a:pt x="48" y="6"/>
                  </a:cubicBezTo>
                  <a:cubicBezTo>
                    <a:pt x="49" y="6"/>
                    <a:pt x="51" y="4"/>
                    <a:pt x="51" y="3"/>
                  </a:cubicBezTo>
                  <a:cubicBezTo>
                    <a:pt x="51" y="1"/>
                    <a:pt x="49" y="0"/>
                    <a:pt x="4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48770" name="Freeform 19"/>
            <p:cNvSpPr/>
            <p:nvPr/>
          </p:nvSpPr>
          <p:spPr bwMode="auto">
            <a:xfrm>
              <a:off x="6702425" y="249238"/>
              <a:ext cx="195262" cy="22225"/>
            </a:xfrm>
            <a:custGeom>
              <a:avLst/>
              <a:gdLst>
                <a:gd name="T0" fmla="*/ 48 w 51"/>
                <a:gd name="T1" fmla="*/ 0 h 6"/>
                <a:gd name="T2" fmla="*/ 3 w 51"/>
                <a:gd name="T3" fmla="*/ 0 h 6"/>
                <a:gd name="T4" fmla="*/ 0 w 51"/>
                <a:gd name="T5" fmla="*/ 3 h 6"/>
                <a:gd name="T6" fmla="*/ 3 w 51"/>
                <a:gd name="T7" fmla="*/ 6 h 6"/>
                <a:gd name="T8" fmla="*/ 48 w 51"/>
                <a:gd name="T9" fmla="*/ 6 h 6"/>
                <a:gd name="T10" fmla="*/ 51 w 51"/>
                <a:gd name="T11" fmla="*/ 3 h 6"/>
                <a:gd name="T12" fmla="*/ 48 w 51"/>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1" h="6">
                  <a:moveTo>
                    <a:pt x="48" y="0"/>
                  </a:moveTo>
                  <a:cubicBezTo>
                    <a:pt x="3" y="0"/>
                    <a:pt x="3" y="0"/>
                    <a:pt x="3" y="0"/>
                  </a:cubicBezTo>
                  <a:cubicBezTo>
                    <a:pt x="1" y="0"/>
                    <a:pt x="0" y="1"/>
                    <a:pt x="0" y="3"/>
                  </a:cubicBezTo>
                  <a:cubicBezTo>
                    <a:pt x="0" y="5"/>
                    <a:pt x="1" y="6"/>
                    <a:pt x="3" y="6"/>
                  </a:cubicBezTo>
                  <a:cubicBezTo>
                    <a:pt x="48" y="6"/>
                    <a:pt x="48" y="6"/>
                    <a:pt x="48" y="6"/>
                  </a:cubicBezTo>
                  <a:cubicBezTo>
                    <a:pt x="49" y="6"/>
                    <a:pt x="51" y="5"/>
                    <a:pt x="51" y="3"/>
                  </a:cubicBezTo>
                  <a:cubicBezTo>
                    <a:pt x="51" y="1"/>
                    <a:pt x="49" y="0"/>
                    <a:pt x="4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48771" name="Freeform 20"/>
            <p:cNvSpPr/>
            <p:nvPr/>
          </p:nvSpPr>
          <p:spPr bwMode="auto">
            <a:xfrm>
              <a:off x="6465888" y="119062"/>
              <a:ext cx="431800" cy="22225"/>
            </a:xfrm>
            <a:custGeom>
              <a:avLst/>
              <a:gdLst>
                <a:gd name="T0" fmla="*/ 110 w 113"/>
                <a:gd name="T1" fmla="*/ 0 h 6"/>
                <a:gd name="T2" fmla="*/ 3 w 113"/>
                <a:gd name="T3" fmla="*/ 0 h 6"/>
                <a:gd name="T4" fmla="*/ 0 w 113"/>
                <a:gd name="T5" fmla="*/ 3 h 6"/>
                <a:gd name="T6" fmla="*/ 3 w 113"/>
                <a:gd name="T7" fmla="*/ 6 h 6"/>
                <a:gd name="T8" fmla="*/ 110 w 113"/>
                <a:gd name="T9" fmla="*/ 6 h 6"/>
                <a:gd name="T10" fmla="*/ 113 w 113"/>
                <a:gd name="T11" fmla="*/ 3 h 6"/>
                <a:gd name="T12" fmla="*/ 110 w 11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13" h="6">
                  <a:moveTo>
                    <a:pt x="110" y="0"/>
                  </a:moveTo>
                  <a:cubicBezTo>
                    <a:pt x="3" y="0"/>
                    <a:pt x="3" y="0"/>
                    <a:pt x="3" y="0"/>
                  </a:cubicBezTo>
                  <a:cubicBezTo>
                    <a:pt x="1" y="0"/>
                    <a:pt x="0" y="2"/>
                    <a:pt x="0" y="3"/>
                  </a:cubicBezTo>
                  <a:cubicBezTo>
                    <a:pt x="0" y="5"/>
                    <a:pt x="1" y="6"/>
                    <a:pt x="3" y="6"/>
                  </a:cubicBezTo>
                  <a:cubicBezTo>
                    <a:pt x="110" y="6"/>
                    <a:pt x="110" y="6"/>
                    <a:pt x="110" y="6"/>
                  </a:cubicBezTo>
                  <a:cubicBezTo>
                    <a:pt x="111" y="6"/>
                    <a:pt x="113" y="5"/>
                    <a:pt x="113" y="3"/>
                  </a:cubicBezTo>
                  <a:cubicBezTo>
                    <a:pt x="113" y="2"/>
                    <a:pt x="111" y="0"/>
                    <a:pt x="11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48772" name="Freeform 21"/>
            <p:cNvSpPr/>
            <p:nvPr/>
          </p:nvSpPr>
          <p:spPr bwMode="auto">
            <a:xfrm>
              <a:off x="6465888" y="184150"/>
              <a:ext cx="431800" cy="22225"/>
            </a:xfrm>
            <a:custGeom>
              <a:avLst/>
              <a:gdLst>
                <a:gd name="T0" fmla="*/ 110 w 113"/>
                <a:gd name="T1" fmla="*/ 0 h 6"/>
                <a:gd name="T2" fmla="*/ 3 w 113"/>
                <a:gd name="T3" fmla="*/ 0 h 6"/>
                <a:gd name="T4" fmla="*/ 0 w 113"/>
                <a:gd name="T5" fmla="*/ 3 h 6"/>
                <a:gd name="T6" fmla="*/ 3 w 113"/>
                <a:gd name="T7" fmla="*/ 6 h 6"/>
                <a:gd name="T8" fmla="*/ 110 w 113"/>
                <a:gd name="T9" fmla="*/ 6 h 6"/>
                <a:gd name="T10" fmla="*/ 113 w 113"/>
                <a:gd name="T11" fmla="*/ 3 h 6"/>
                <a:gd name="T12" fmla="*/ 110 w 11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13" h="6">
                  <a:moveTo>
                    <a:pt x="110" y="0"/>
                  </a:moveTo>
                  <a:cubicBezTo>
                    <a:pt x="3" y="0"/>
                    <a:pt x="3" y="0"/>
                    <a:pt x="3" y="0"/>
                  </a:cubicBezTo>
                  <a:cubicBezTo>
                    <a:pt x="1" y="0"/>
                    <a:pt x="0" y="2"/>
                    <a:pt x="0" y="3"/>
                  </a:cubicBezTo>
                  <a:cubicBezTo>
                    <a:pt x="0" y="5"/>
                    <a:pt x="1" y="6"/>
                    <a:pt x="3" y="6"/>
                  </a:cubicBezTo>
                  <a:cubicBezTo>
                    <a:pt x="110" y="6"/>
                    <a:pt x="110" y="6"/>
                    <a:pt x="110" y="6"/>
                  </a:cubicBezTo>
                  <a:cubicBezTo>
                    <a:pt x="111" y="6"/>
                    <a:pt x="113" y="5"/>
                    <a:pt x="113" y="3"/>
                  </a:cubicBezTo>
                  <a:cubicBezTo>
                    <a:pt x="113" y="2"/>
                    <a:pt x="111" y="0"/>
                    <a:pt x="11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48773" name="Freeform 22"/>
            <p:cNvSpPr>
              <a:spLocks noEditPoints="1"/>
            </p:cNvSpPr>
            <p:nvPr/>
          </p:nvSpPr>
          <p:spPr bwMode="auto">
            <a:xfrm>
              <a:off x="6465888" y="-112713"/>
              <a:ext cx="195262" cy="190500"/>
            </a:xfrm>
            <a:custGeom>
              <a:avLst/>
              <a:gdLst>
                <a:gd name="T0" fmla="*/ 6 w 51"/>
                <a:gd name="T1" fmla="*/ 50 h 50"/>
                <a:gd name="T2" fmla="*/ 45 w 51"/>
                <a:gd name="T3" fmla="*/ 50 h 50"/>
                <a:gd name="T4" fmla="*/ 51 w 51"/>
                <a:gd name="T5" fmla="*/ 44 h 50"/>
                <a:gd name="T6" fmla="*/ 51 w 51"/>
                <a:gd name="T7" fmla="*/ 5 h 50"/>
                <a:gd name="T8" fmla="*/ 45 w 51"/>
                <a:gd name="T9" fmla="*/ 0 h 50"/>
                <a:gd name="T10" fmla="*/ 6 w 51"/>
                <a:gd name="T11" fmla="*/ 0 h 50"/>
                <a:gd name="T12" fmla="*/ 0 w 51"/>
                <a:gd name="T13" fmla="*/ 5 h 50"/>
                <a:gd name="T14" fmla="*/ 0 w 51"/>
                <a:gd name="T15" fmla="*/ 44 h 50"/>
                <a:gd name="T16" fmla="*/ 6 w 51"/>
                <a:gd name="T17" fmla="*/ 50 h 50"/>
                <a:gd name="T18" fmla="*/ 11 w 51"/>
                <a:gd name="T19" fmla="*/ 11 h 50"/>
                <a:gd name="T20" fmla="*/ 39 w 51"/>
                <a:gd name="T21" fmla="*/ 11 h 50"/>
                <a:gd name="T22" fmla="*/ 39 w 51"/>
                <a:gd name="T23" fmla="*/ 39 h 50"/>
                <a:gd name="T24" fmla="*/ 11 w 51"/>
                <a:gd name="T25" fmla="*/ 39 h 50"/>
                <a:gd name="T26" fmla="*/ 11 w 51"/>
                <a:gd name="T27" fmla="*/ 1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50">
                  <a:moveTo>
                    <a:pt x="6" y="50"/>
                  </a:moveTo>
                  <a:cubicBezTo>
                    <a:pt x="45" y="50"/>
                    <a:pt x="45" y="50"/>
                    <a:pt x="45" y="50"/>
                  </a:cubicBezTo>
                  <a:cubicBezTo>
                    <a:pt x="48" y="50"/>
                    <a:pt x="51" y="48"/>
                    <a:pt x="51" y="44"/>
                  </a:cubicBezTo>
                  <a:cubicBezTo>
                    <a:pt x="51" y="5"/>
                    <a:pt x="51" y="5"/>
                    <a:pt x="51" y="5"/>
                  </a:cubicBezTo>
                  <a:cubicBezTo>
                    <a:pt x="51" y="2"/>
                    <a:pt x="48" y="0"/>
                    <a:pt x="45" y="0"/>
                  </a:cubicBezTo>
                  <a:cubicBezTo>
                    <a:pt x="6" y="0"/>
                    <a:pt x="6" y="0"/>
                    <a:pt x="6" y="0"/>
                  </a:cubicBezTo>
                  <a:cubicBezTo>
                    <a:pt x="3" y="0"/>
                    <a:pt x="0" y="2"/>
                    <a:pt x="0" y="5"/>
                  </a:cubicBezTo>
                  <a:cubicBezTo>
                    <a:pt x="0" y="44"/>
                    <a:pt x="0" y="44"/>
                    <a:pt x="0" y="44"/>
                  </a:cubicBezTo>
                  <a:cubicBezTo>
                    <a:pt x="0" y="48"/>
                    <a:pt x="3" y="50"/>
                    <a:pt x="6" y="50"/>
                  </a:cubicBezTo>
                  <a:close/>
                  <a:moveTo>
                    <a:pt x="11" y="11"/>
                  </a:moveTo>
                  <a:cubicBezTo>
                    <a:pt x="39" y="11"/>
                    <a:pt x="39" y="11"/>
                    <a:pt x="39" y="11"/>
                  </a:cubicBezTo>
                  <a:cubicBezTo>
                    <a:pt x="39" y="39"/>
                    <a:pt x="39" y="39"/>
                    <a:pt x="39" y="39"/>
                  </a:cubicBezTo>
                  <a:cubicBezTo>
                    <a:pt x="11" y="39"/>
                    <a:pt x="11" y="39"/>
                    <a:pt x="11" y="39"/>
                  </a:cubicBezTo>
                  <a:lnTo>
                    <a:pt x="11" y="11"/>
                  </a:lnTo>
                  <a:close/>
                </a:path>
              </a:pathLst>
            </a:custGeom>
            <a:grp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1048774" name="矩形 56"/>
          <p:cNvSpPr/>
          <p:nvPr/>
        </p:nvSpPr>
        <p:spPr>
          <a:xfrm>
            <a:off x="337137" y="722919"/>
            <a:ext cx="1453877" cy="230832"/>
          </a:xfrm>
          <a:prstGeom prst="rect">
            <a:avLst/>
          </a:prstGeom>
        </p:spPr>
        <p:txBody>
          <a:bodyPr wrap="square">
            <a:spAutoFit/>
          </a:bodyPr>
          <a:lstStyle/>
          <a:p>
            <a:r>
              <a:rPr lang="en-US" altLang="zh-CN" sz="900" dirty="0">
                <a:solidFill>
                  <a:schemeClr val="tx1">
                    <a:lumMod val="50000"/>
                    <a:lumOff val="50000"/>
                  </a:schemeClr>
                </a:solidFill>
                <a:cs typeface="+mn-ea"/>
                <a:sym typeface="+mn-lt"/>
              </a:rPr>
              <a:t>Industry Pain Point</a:t>
            </a:r>
          </a:p>
        </p:txBody>
      </p:sp>
      <p:sp>
        <p:nvSpPr>
          <p:cNvPr id="1048775" name="文本框 57"/>
          <p:cNvSpPr txBox="1"/>
          <p:nvPr/>
        </p:nvSpPr>
        <p:spPr>
          <a:xfrm>
            <a:off x="337137" y="259018"/>
            <a:ext cx="2625144" cy="461537"/>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a:lnSpc>
                <a:spcPct val="100000"/>
              </a:lnSpc>
            </a:pPr>
            <a:r>
              <a:rPr lang="zh-CN" altLang="en-US" sz="2399" b="1" dirty="0">
                <a:solidFill>
                  <a:schemeClr val="tx1">
                    <a:lumMod val="65000"/>
                    <a:lumOff val="35000"/>
                  </a:schemeClr>
                </a:solidFill>
                <a:latin typeface="+mn-lt"/>
                <a:ea typeface="+mn-ea"/>
                <a:cs typeface="+mn-ea"/>
                <a:sym typeface="+mn-lt"/>
              </a:rPr>
              <a:t>行业痛点</a:t>
            </a:r>
            <a:r>
              <a:rPr lang="en-US" altLang="zh-CN" sz="2399" b="1" dirty="0">
                <a:solidFill>
                  <a:schemeClr val="tx1">
                    <a:lumMod val="65000"/>
                    <a:lumOff val="35000"/>
                  </a:schemeClr>
                </a:solidFill>
                <a:latin typeface="+mn-lt"/>
                <a:ea typeface="+mn-ea"/>
                <a:cs typeface="+mn-ea"/>
                <a:sym typeface="+mn-lt"/>
              </a:rPr>
              <a:t> </a:t>
            </a:r>
            <a:r>
              <a:rPr lang="en-US" altLang="zh-CN" sz="2000" dirty="0">
                <a:solidFill>
                  <a:schemeClr val="tx1">
                    <a:lumMod val="65000"/>
                    <a:lumOff val="35000"/>
                  </a:schemeClr>
                </a:solidFill>
                <a:latin typeface="+mn-ea"/>
                <a:cs typeface="+mn-ea"/>
                <a:sym typeface="+mn-lt"/>
              </a:rPr>
              <a:t>-</a:t>
            </a:r>
            <a:r>
              <a:rPr lang="zh-TW" altLang="en-US" sz="1800" dirty="0">
                <a:solidFill>
                  <a:schemeClr val="tx1">
                    <a:lumMod val="65000"/>
                    <a:lumOff val="35000"/>
                  </a:schemeClr>
                </a:solidFill>
                <a:cs typeface="+mn-ea"/>
              </a:rPr>
              <a:t>业务描述 </a:t>
            </a:r>
            <a:endParaRPr lang="zh-CN" altLang="en-US" sz="2399" b="1" dirty="0">
              <a:solidFill>
                <a:schemeClr val="tx1">
                  <a:lumMod val="65000"/>
                  <a:lumOff val="35000"/>
                </a:schemeClr>
              </a:solidFill>
              <a:latin typeface="+mn-lt"/>
              <a:ea typeface="+mn-ea"/>
              <a:cs typeface="+mn-ea"/>
              <a:sym typeface="+mn-lt"/>
            </a:endParaRPr>
          </a:p>
        </p:txBody>
      </p:sp>
      <p:sp>
        <p:nvSpPr>
          <p:cNvPr id="1048776" name="Text Placeholder 33"/>
          <p:cNvSpPr txBox="1"/>
          <p:nvPr/>
        </p:nvSpPr>
        <p:spPr>
          <a:xfrm>
            <a:off x="1791014" y="3508443"/>
            <a:ext cx="1890652" cy="338554"/>
          </a:xfrm>
          <a:prstGeom prst="rect">
            <a:avLst/>
          </a:prstGeom>
          <a:noFill/>
        </p:spPr>
        <p:txBody>
          <a:bodyPr wrap="square" rtlCol="0">
            <a:spAutoFit/>
          </a:bodyPr>
          <a:lstStyle>
            <a:defPPr>
              <a:defRPr lang="en-US"/>
            </a:defPPr>
            <a:lvl1pPr defTabSz="1219078">
              <a:lnSpc>
                <a:spcPct val="100000"/>
              </a:lnSpc>
              <a:spcBef>
                <a:spcPct val="20000"/>
              </a:spcBef>
              <a:defRPr sz="3001" b="1">
                <a:solidFill>
                  <a:srgbClr val="54578E"/>
                </a:solidFill>
                <a:latin typeface="Arial" panose="020B0604020202020204" pitchFamily="34" charset="0"/>
                <a:ea typeface="Microsoft YaHei" panose="020B0503020204020204" pitchFamily="34" charset="-122"/>
              </a:defRPr>
            </a:lvl1pPr>
          </a:lstStyle>
          <a:p>
            <a:pPr algn="ctr"/>
            <a:r>
              <a:rPr lang="zh-CN" altLang="en-US" sz="1600" dirty="0">
                <a:solidFill>
                  <a:schemeClr val="tx2"/>
                </a:solidFill>
                <a:latin typeface="+mn-lt"/>
                <a:ea typeface="+mn-ea"/>
                <a:cs typeface="+mn-ea"/>
                <a:sym typeface="+mn-lt"/>
              </a:rPr>
              <a:t>公开透明度低</a:t>
            </a:r>
            <a:endParaRPr lang="en-AU" altLang="zh-CN" sz="1600" dirty="0">
              <a:solidFill>
                <a:schemeClr val="tx2"/>
              </a:solidFill>
              <a:latin typeface="+mn-lt"/>
              <a:ea typeface="+mn-ea"/>
              <a:cs typeface="+mn-ea"/>
              <a:sym typeface="+mn-lt"/>
            </a:endParaRPr>
          </a:p>
        </p:txBody>
      </p:sp>
      <p:sp>
        <p:nvSpPr>
          <p:cNvPr id="1048778" name="Text Placeholder 33"/>
          <p:cNvSpPr txBox="1"/>
          <p:nvPr/>
        </p:nvSpPr>
        <p:spPr>
          <a:xfrm>
            <a:off x="3973788" y="3508443"/>
            <a:ext cx="1890652" cy="338554"/>
          </a:xfrm>
          <a:prstGeom prst="rect">
            <a:avLst/>
          </a:prstGeom>
          <a:noFill/>
        </p:spPr>
        <p:txBody>
          <a:bodyPr wrap="square" rtlCol="0">
            <a:spAutoFit/>
          </a:bodyPr>
          <a:lstStyle>
            <a:defPPr>
              <a:defRPr lang="en-US"/>
            </a:defPPr>
            <a:lvl1pPr defTabSz="1219078">
              <a:lnSpc>
                <a:spcPct val="100000"/>
              </a:lnSpc>
              <a:spcBef>
                <a:spcPct val="20000"/>
              </a:spcBef>
              <a:defRPr sz="3001" b="1">
                <a:solidFill>
                  <a:srgbClr val="54578E"/>
                </a:solidFill>
                <a:latin typeface="Arial" panose="020B0604020202020204" pitchFamily="34" charset="0"/>
                <a:ea typeface="Microsoft YaHei" panose="020B0503020204020204" pitchFamily="34" charset="-122"/>
              </a:defRPr>
            </a:lvl1pPr>
          </a:lstStyle>
          <a:p>
            <a:pPr algn="ctr"/>
            <a:r>
              <a:rPr lang="zh-CN" altLang="en-US" sz="1600" dirty="0">
                <a:solidFill>
                  <a:schemeClr val="tx2"/>
                </a:solidFill>
                <a:latin typeface="+mn-lt"/>
                <a:ea typeface="+mn-ea"/>
                <a:cs typeface="+mn-ea"/>
                <a:sym typeface="+mn-lt"/>
              </a:rPr>
              <a:t>运营成本高</a:t>
            </a:r>
            <a:endParaRPr lang="en-AU" altLang="zh-CN" sz="1600" dirty="0">
              <a:solidFill>
                <a:schemeClr val="tx2"/>
              </a:solidFill>
              <a:latin typeface="+mn-lt"/>
              <a:ea typeface="+mn-ea"/>
              <a:cs typeface="+mn-ea"/>
              <a:sym typeface="+mn-lt"/>
            </a:endParaRPr>
          </a:p>
        </p:txBody>
      </p:sp>
      <p:sp>
        <p:nvSpPr>
          <p:cNvPr id="1048779" name="Text Placeholder 33"/>
          <p:cNvSpPr txBox="1"/>
          <p:nvPr/>
        </p:nvSpPr>
        <p:spPr>
          <a:xfrm>
            <a:off x="6141223" y="3508443"/>
            <a:ext cx="1890652" cy="338554"/>
          </a:xfrm>
          <a:prstGeom prst="rect">
            <a:avLst/>
          </a:prstGeom>
          <a:noFill/>
        </p:spPr>
        <p:txBody>
          <a:bodyPr wrap="square" rtlCol="0">
            <a:spAutoFit/>
          </a:bodyPr>
          <a:lstStyle>
            <a:defPPr>
              <a:defRPr lang="en-US"/>
            </a:defPPr>
            <a:lvl1pPr defTabSz="1219078">
              <a:lnSpc>
                <a:spcPct val="100000"/>
              </a:lnSpc>
              <a:spcBef>
                <a:spcPct val="20000"/>
              </a:spcBef>
              <a:defRPr sz="3001" b="1">
                <a:solidFill>
                  <a:srgbClr val="54578E"/>
                </a:solidFill>
                <a:latin typeface="Arial" panose="020B0604020202020204" pitchFamily="34" charset="0"/>
                <a:ea typeface="Microsoft YaHei" panose="020B0503020204020204" pitchFamily="34" charset="-122"/>
              </a:defRPr>
            </a:lvl1pPr>
          </a:lstStyle>
          <a:p>
            <a:pPr algn="ctr"/>
            <a:r>
              <a:rPr lang="zh-CN" altLang="en-US" sz="1600" dirty="0">
                <a:solidFill>
                  <a:schemeClr val="tx2"/>
                </a:solidFill>
                <a:latin typeface="+mn-lt"/>
                <a:ea typeface="+mn-ea"/>
                <a:cs typeface="+mn-ea"/>
                <a:sym typeface="+mn-lt"/>
              </a:rPr>
              <a:t>信任关系弱</a:t>
            </a:r>
            <a:endParaRPr lang="en-AU" altLang="zh-CN" sz="1600" dirty="0">
              <a:solidFill>
                <a:schemeClr val="tx2"/>
              </a:solidFill>
              <a:latin typeface="+mn-lt"/>
              <a:ea typeface="+mn-ea"/>
              <a:cs typeface="+mn-ea"/>
              <a:sym typeface="+mn-lt"/>
            </a:endParaRPr>
          </a:p>
        </p:txBody>
      </p:sp>
      <p:sp>
        <p:nvSpPr>
          <p:cNvPr id="1048780" name="Text Placeholder 33"/>
          <p:cNvSpPr txBox="1"/>
          <p:nvPr/>
        </p:nvSpPr>
        <p:spPr>
          <a:xfrm>
            <a:off x="8351933" y="3508443"/>
            <a:ext cx="1890652" cy="338554"/>
          </a:xfrm>
          <a:prstGeom prst="rect">
            <a:avLst/>
          </a:prstGeom>
          <a:noFill/>
        </p:spPr>
        <p:txBody>
          <a:bodyPr wrap="square" rtlCol="0">
            <a:spAutoFit/>
          </a:bodyPr>
          <a:lstStyle>
            <a:defPPr>
              <a:defRPr lang="en-US"/>
            </a:defPPr>
            <a:lvl1pPr defTabSz="1219078">
              <a:lnSpc>
                <a:spcPct val="100000"/>
              </a:lnSpc>
              <a:spcBef>
                <a:spcPct val="20000"/>
              </a:spcBef>
              <a:defRPr sz="3001" b="1">
                <a:solidFill>
                  <a:srgbClr val="54578E"/>
                </a:solidFill>
                <a:latin typeface="Arial" panose="020B0604020202020204" pitchFamily="34" charset="0"/>
                <a:ea typeface="Microsoft YaHei" panose="020B0503020204020204" pitchFamily="34" charset="-122"/>
              </a:defRPr>
            </a:lvl1pPr>
          </a:lstStyle>
          <a:p>
            <a:pPr algn="ctr"/>
            <a:r>
              <a:rPr lang="zh-CN" altLang="en-US" sz="1600" dirty="0">
                <a:solidFill>
                  <a:schemeClr val="tx2"/>
                </a:solidFill>
                <a:latin typeface="+mn-lt"/>
                <a:ea typeface="+mn-ea"/>
                <a:cs typeface="+mn-ea"/>
                <a:sym typeface="+mn-lt"/>
              </a:rPr>
              <a:t>缺乏评价标准</a:t>
            </a:r>
            <a:endParaRPr lang="en-AU" altLang="zh-CN" sz="1600" dirty="0">
              <a:solidFill>
                <a:schemeClr val="tx2"/>
              </a:solidFill>
              <a:latin typeface="+mn-lt"/>
              <a:ea typeface="+mn-ea"/>
              <a:cs typeface="+mn-ea"/>
              <a:sym typeface="+mn-lt"/>
            </a:endParaRPr>
          </a:p>
        </p:txBody>
      </p:sp>
      <p:grpSp>
        <p:nvGrpSpPr>
          <p:cNvPr id="39" name="Google Shape;10781;p60">
            <a:extLst>
              <a:ext uri="{FF2B5EF4-FFF2-40B4-BE49-F238E27FC236}">
                <a16:creationId xmlns:a16="http://schemas.microsoft.com/office/drawing/2014/main" id="{288CEAE0-D0DE-5F49-BFF8-96AA141E69E0}"/>
              </a:ext>
            </a:extLst>
          </p:cNvPr>
          <p:cNvGrpSpPr/>
          <p:nvPr/>
        </p:nvGrpSpPr>
        <p:grpSpPr>
          <a:xfrm>
            <a:off x="6705600" y="2783508"/>
            <a:ext cx="761173" cy="645492"/>
            <a:chOff x="2661459" y="2015001"/>
            <a:chExt cx="322508" cy="273494"/>
          </a:xfrm>
          <a:solidFill>
            <a:srgbClr val="1E4C6B"/>
          </a:solidFill>
        </p:grpSpPr>
        <p:sp>
          <p:nvSpPr>
            <p:cNvPr id="40" name="Google Shape;10782;p60">
              <a:extLst>
                <a:ext uri="{FF2B5EF4-FFF2-40B4-BE49-F238E27FC236}">
                  <a16:creationId xmlns:a16="http://schemas.microsoft.com/office/drawing/2014/main" id="{45D92B3B-CC7F-9444-B2A9-CB3063B7BC80}"/>
                </a:ext>
              </a:extLst>
            </p:cNvPr>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783;p60">
              <a:extLst>
                <a:ext uri="{FF2B5EF4-FFF2-40B4-BE49-F238E27FC236}">
                  <a16:creationId xmlns:a16="http://schemas.microsoft.com/office/drawing/2014/main" id="{8116DC66-0094-E748-B724-E1932F0192CB}"/>
                </a:ext>
              </a:extLst>
            </p:cNvPr>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1218;p60">
            <a:extLst>
              <a:ext uri="{FF2B5EF4-FFF2-40B4-BE49-F238E27FC236}">
                <a16:creationId xmlns:a16="http://schemas.microsoft.com/office/drawing/2014/main" id="{7BF969A9-D1E5-4E44-AB14-44FD218DFBD3}"/>
              </a:ext>
            </a:extLst>
          </p:cNvPr>
          <p:cNvGrpSpPr/>
          <p:nvPr/>
        </p:nvGrpSpPr>
        <p:grpSpPr>
          <a:xfrm>
            <a:off x="2560883" y="2822126"/>
            <a:ext cx="506867" cy="624013"/>
            <a:chOff x="3584201" y="4294996"/>
            <a:chExt cx="267574" cy="329415"/>
          </a:xfrm>
          <a:solidFill>
            <a:srgbClr val="D14D5B"/>
          </a:solidFill>
        </p:grpSpPr>
        <p:sp>
          <p:nvSpPr>
            <p:cNvPr id="43" name="Google Shape;11219;p60">
              <a:extLst>
                <a:ext uri="{FF2B5EF4-FFF2-40B4-BE49-F238E27FC236}">
                  <a16:creationId xmlns:a16="http://schemas.microsoft.com/office/drawing/2014/main" id="{EAE37B41-37BC-A048-BE73-FF75D3551B59}"/>
                </a:ext>
              </a:extLst>
            </p:cNvPr>
            <p:cNvSpPr/>
            <p:nvPr/>
          </p:nvSpPr>
          <p:spPr>
            <a:xfrm>
              <a:off x="3584201" y="4294996"/>
              <a:ext cx="267574" cy="329415"/>
            </a:xfrm>
            <a:custGeom>
              <a:avLst/>
              <a:gdLst/>
              <a:ahLst/>
              <a:cxnLst/>
              <a:rect l="l" t="t" r="r" b="b"/>
              <a:pathLst>
                <a:path w="8407" h="10350" extrusionOk="0">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220;p60">
              <a:extLst>
                <a:ext uri="{FF2B5EF4-FFF2-40B4-BE49-F238E27FC236}">
                  <a16:creationId xmlns:a16="http://schemas.microsoft.com/office/drawing/2014/main" id="{6B59DEED-12A0-6549-9666-BA52F71AA82C}"/>
                </a:ext>
              </a:extLst>
            </p:cNvPr>
            <p:cNvSpPr/>
            <p:nvPr/>
          </p:nvSpPr>
          <p:spPr>
            <a:xfrm>
              <a:off x="3604666" y="4315811"/>
              <a:ext cx="226644" cy="281610"/>
            </a:xfrm>
            <a:custGeom>
              <a:avLst/>
              <a:gdLst/>
              <a:ahLst/>
              <a:cxnLst/>
              <a:rect l="l" t="t" r="r" b="b"/>
              <a:pathLst>
                <a:path w="7121" h="8848" extrusionOk="0">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221;p60">
              <a:extLst>
                <a:ext uri="{FF2B5EF4-FFF2-40B4-BE49-F238E27FC236}">
                  <a16:creationId xmlns:a16="http://schemas.microsoft.com/office/drawing/2014/main" id="{DA7706FC-9ACF-F543-9506-A6E9C3161C6A}"/>
                </a:ext>
              </a:extLst>
            </p:cNvPr>
            <p:cNvSpPr/>
            <p:nvPr/>
          </p:nvSpPr>
          <p:spPr>
            <a:xfrm>
              <a:off x="3645597" y="4362056"/>
              <a:ext cx="144019" cy="144019"/>
            </a:xfrm>
            <a:custGeom>
              <a:avLst/>
              <a:gdLst/>
              <a:ahLst/>
              <a:cxnLst/>
              <a:rect l="l" t="t" r="r" b="b"/>
              <a:pathLst>
                <a:path w="4525" h="4525" extrusionOk="0">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222;p60">
              <a:extLst>
                <a:ext uri="{FF2B5EF4-FFF2-40B4-BE49-F238E27FC236}">
                  <a16:creationId xmlns:a16="http://schemas.microsoft.com/office/drawing/2014/main" id="{BDE1CFB9-79C2-424E-94B1-3A8D6330B923}"/>
                </a:ext>
              </a:extLst>
            </p:cNvPr>
            <p:cNvSpPr/>
            <p:nvPr/>
          </p:nvSpPr>
          <p:spPr>
            <a:xfrm>
              <a:off x="3692574" y="4377970"/>
              <a:ext cx="51561" cy="112574"/>
            </a:xfrm>
            <a:custGeom>
              <a:avLst/>
              <a:gdLst/>
              <a:ahLst/>
              <a:cxnLst/>
              <a:rect l="l" t="t" r="r" b="b"/>
              <a:pathLst>
                <a:path w="1620" h="3537" extrusionOk="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TextBox 20">
            <a:extLst>
              <a:ext uri="{FF2B5EF4-FFF2-40B4-BE49-F238E27FC236}">
                <a16:creationId xmlns:a16="http://schemas.microsoft.com/office/drawing/2014/main" id="{39E33365-793E-0D4F-99FC-B82196E54F2E}"/>
              </a:ext>
            </a:extLst>
          </p:cNvPr>
          <p:cNvSpPr txBox="1"/>
          <p:nvPr/>
        </p:nvSpPr>
        <p:spPr>
          <a:xfrm>
            <a:off x="2677186" y="4924927"/>
            <a:ext cx="6904133" cy="787460"/>
          </a:xfrm>
          <a:prstGeom prst="rect">
            <a:avLst/>
          </a:prstGeom>
          <a:noFill/>
        </p:spPr>
        <p:txBody>
          <a:bodyPr wrap="square" rtlCol="0">
            <a:spAutoFit/>
          </a:bodyPr>
          <a:lstStyle/>
          <a:p>
            <a:pPr algn="ctr" defTabSz="1219017">
              <a:lnSpc>
                <a:spcPct val="150000"/>
              </a:lnSpc>
              <a:spcBef>
                <a:spcPct val="20000"/>
              </a:spcBef>
            </a:pPr>
            <a:r>
              <a:rPr lang="zh-CN" altLang="en-US" sz="1600" b="1" dirty="0">
                <a:solidFill>
                  <a:schemeClr val="bg2">
                    <a:lumMod val="25000"/>
                  </a:schemeClr>
                </a:solidFill>
                <a:cs typeface="+mn-ea"/>
                <a:sym typeface="+mn-lt"/>
              </a:rPr>
              <a:t>缺失公信力、工作信息不公开透明、运营成本高是慈善事业面临的主要问题。这使得许多中国人对做慈善心存疑虑、望而却步</a:t>
            </a:r>
            <a:r>
              <a:rPr lang="zh-CN" altLang="en-US" sz="1200" b="1" dirty="0">
                <a:solidFill>
                  <a:schemeClr val="bg2">
                    <a:lumMod val="25000"/>
                  </a:schemeClr>
                </a:solidFill>
                <a:cs typeface="+mn-ea"/>
                <a:sym typeface="+mn-lt"/>
              </a:rPr>
              <a:t>。</a:t>
            </a:r>
            <a:endParaRPr lang="en-US" altLang="zh-CN" sz="1200" b="1" dirty="0">
              <a:solidFill>
                <a:schemeClr val="bg2">
                  <a:lumMod val="25000"/>
                </a:schemeClr>
              </a:solidFill>
              <a:cs typeface="+mn-ea"/>
              <a:sym typeface="+mn-lt"/>
            </a:endParaRPr>
          </a:p>
        </p:txBody>
      </p:sp>
    </p:spTree>
    <p:extLst>
      <p:ext uri="{BB962C8B-B14F-4D97-AF65-F5344CB8AC3E}">
        <p14:creationId xmlns:p14="http://schemas.microsoft.com/office/powerpoint/2010/main" val="2924620780"/>
      </p:ext>
    </p:extLst>
  </p:cSld>
  <p:clrMapOvr>
    <a:masterClrMapping/>
  </p:clrMapOvr>
  <p:transition spd="med">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橢圓 138">
            <a:extLst>
              <a:ext uri="{FF2B5EF4-FFF2-40B4-BE49-F238E27FC236}">
                <a16:creationId xmlns:a16="http://schemas.microsoft.com/office/drawing/2014/main" id="{BE7D2587-BA7D-E84C-AF77-CDE7A6E631C3}"/>
              </a:ext>
            </a:extLst>
          </p:cNvPr>
          <p:cNvSpPr/>
          <p:nvPr/>
        </p:nvSpPr>
        <p:spPr>
          <a:xfrm>
            <a:off x="10908809" y="2669668"/>
            <a:ext cx="301453" cy="3014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mn-ea"/>
            </a:endParaRPr>
          </a:p>
        </p:txBody>
      </p:sp>
      <p:sp>
        <p:nvSpPr>
          <p:cNvPr id="138" name="橢圓 137">
            <a:extLst>
              <a:ext uri="{FF2B5EF4-FFF2-40B4-BE49-F238E27FC236}">
                <a16:creationId xmlns:a16="http://schemas.microsoft.com/office/drawing/2014/main" id="{C82951AE-026A-6D4A-9DC8-D9492152E99A}"/>
              </a:ext>
            </a:extLst>
          </p:cNvPr>
          <p:cNvSpPr/>
          <p:nvPr/>
        </p:nvSpPr>
        <p:spPr>
          <a:xfrm>
            <a:off x="10520586" y="2324484"/>
            <a:ext cx="301453" cy="3014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mn-ea"/>
            </a:endParaRPr>
          </a:p>
        </p:txBody>
      </p:sp>
      <p:sp>
        <p:nvSpPr>
          <p:cNvPr id="137" name="橢圓 136">
            <a:extLst>
              <a:ext uri="{FF2B5EF4-FFF2-40B4-BE49-F238E27FC236}">
                <a16:creationId xmlns:a16="http://schemas.microsoft.com/office/drawing/2014/main" id="{20DDE11B-B2D6-DC49-97C7-F2F6CEE6C529}"/>
              </a:ext>
            </a:extLst>
          </p:cNvPr>
          <p:cNvSpPr/>
          <p:nvPr/>
        </p:nvSpPr>
        <p:spPr>
          <a:xfrm>
            <a:off x="10521773" y="1950154"/>
            <a:ext cx="301453" cy="3014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n-ea"/>
            </a:endParaRPr>
          </a:p>
        </p:txBody>
      </p:sp>
      <p:sp>
        <p:nvSpPr>
          <p:cNvPr id="136" name="橢圓 135">
            <a:extLst>
              <a:ext uri="{FF2B5EF4-FFF2-40B4-BE49-F238E27FC236}">
                <a16:creationId xmlns:a16="http://schemas.microsoft.com/office/drawing/2014/main" id="{F2E3DF4B-A3BC-9641-A266-9C6ADE974F5B}"/>
              </a:ext>
            </a:extLst>
          </p:cNvPr>
          <p:cNvSpPr/>
          <p:nvPr/>
        </p:nvSpPr>
        <p:spPr>
          <a:xfrm>
            <a:off x="10510858" y="1586795"/>
            <a:ext cx="301453" cy="3014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n-ea"/>
            </a:endParaRPr>
          </a:p>
        </p:txBody>
      </p:sp>
      <p:sp>
        <p:nvSpPr>
          <p:cNvPr id="135" name="橢圓 134">
            <a:extLst>
              <a:ext uri="{FF2B5EF4-FFF2-40B4-BE49-F238E27FC236}">
                <a16:creationId xmlns:a16="http://schemas.microsoft.com/office/drawing/2014/main" id="{B4536D59-CB73-A44A-A045-9FD20359A56B}"/>
              </a:ext>
            </a:extLst>
          </p:cNvPr>
          <p:cNvSpPr/>
          <p:nvPr/>
        </p:nvSpPr>
        <p:spPr>
          <a:xfrm>
            <a:off x="10515600" y="1210266"/>
            <a:ext cx="301453" cy="3014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mn-ea"/>
            </a:endParaRPr>
          </a:p>
        </p:txBody>
      </p:sp>
      <p:sp>
        <p:nvSpPr>
          <p:cNvPr id="26" name="橢圓 25">
            <a:extLst>
              <a:ext uri="{FF2B5EF4-FFF2-40B4-BE49-F238E27FC236}">
                <a16:creationId xmlns:a16="http://schemas.microsoft.com/office/drawing/2014/main" id="{49998F08-93CA-3442-96A6-A23669575739}"/>
              </a:ext>
            </a:extLst>
          </p:cNvPr>
          <p:cNvSpPr/>
          <p:nvPr/>
        </p:nvSpPr>
        <p:spPr>
          <a:xfrm>
            <a:off x="10515600" y="841547"/>
            <a:ext cx="301453" cy="3014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圓角矩形 13">
            <a:extLst>
              <a:ext uri="{FF2B5EF4-FFF2-40B4-BE49-F238E27FC236}">
                <a16:creationId xmlns:a16="http://schemas.microsoft.com/office/drawing/2014/main" id="{E2B9520B-703C-DE49-BA7D-F096A2897D1E}"/>
              </a:ext>
            </a:extLst>
          </p:cNvPr>
          <p:cNvSpPr/>
          <p:nvPr/>
        </p:nvSpPr>
        <p:spPr>
          <a:xfrm>
            <a:off x="8186289" y="3588223"/>
            <a:ext cx="587853" cy="384068"/>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mn-ea"/>
            </a:endParaRPr>
          </a:p>
        </p:txBody>
      </p:sp>
      <p:sp>
        <p:nvSpPr>
          <p:cNvPr id="11" name="圓角矩形 10">
            <a:extLst>
              <a:ext uri="{FF2B5EF4-FFF2-40B4-BE49-F238E27FC236}">
                <a16:creationId xmlns:a16="http://schemas.microsoft.com/office/drawing/2014/main" id="{E2EB1C49-2229-134C-9FB7-5437521187A7}"/>
              </a:ext>
            </a:extLst>
          </p:cNvPr>
          <p:cNvSpPr/>
          <p:nvPr/>
        </p:nvSpPr>
        <p:spPr>
          <a:xfrm>
            <a:off x="8402062" y="1686291"/>
            <a:ext cx="1275338" cy="391321"/>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mn-ea"/>
            </a:endParaRPr>
          </a:p>
        </p:txBody>
      </p:sp>
      <p:sp>
        <p:nvSpPr>
          <p:cNvPr id="63" name="矩形 62">
            <a:extLst>
              <a:ext uri="{FF2B5EF4-FFF2-40B4-BE49-F238E27FC236}">
                <a16:creationId xmlns:a16="http://schemas.microsoft.com/office/drawing/2014/main" id="{C5D56166-6C44-3E46-A28B-2EF0D84DCD7A}"/>
              </a:ext>
            </a:extLst>
          </p:cNvPr>
          <p:cNvSpPr/>
          <p:nvPr/>
        </p:nvSpPr>
        <p:spPr>
          <a:xfrm>
            <a:off x="308141" y="2438400"/>
            <a:ext cx="6191141" cy="14992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mn-ea"/>
            </a:endParaRPr>
          </a:p>
        </p:txBody>
      </p:sp>
      <p:sp>
        <p:nvSpPr>
          <p:cNvPr id="70" name="矩形 69">
            <a:extLst>
              <a:ext uri="{FF2B5EF4-FFF2-40B4-BE49-F238E27FC236}">
                <a16:creationId xmlns:a16="http://schemas.microsoft.com/office/drawing/2014/main" id="{6E133B4A-3526-274C-83D5-9B799A29F771}"/>
              </a:ext>
            </a:extLst>
          </p:cNvPr>
          <p:cNvSpPr/>
          <p:nvPr/>
        </p:nvSpPr>
        <p:spPr>
          <a:xfrm>
            <a:off x="314393" y="4038600"/>
            <a:ext cx="6184889" cy="8529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n-ea"/>
            </a:endParaRPr>
          </a:p>
        </p:txBody>
      </p:sp>
      <p:sp>
        <p:nvSpPr>
          <p:cNvPr id="2" name="文字方塊 1">
            <a:extLst>
              <a:ext uri="{FF2B5EF4-FFF2-40B4-BE49-F238E27FC236}">
                <a16:creationId xmlns:a16="http://schemas.microsoft.com/office/drawing/2014/main" id="{36B8C306-0ABC-F340-A054-D5F1B4A3C061}"/>
              </a:ext>
            </a:extLst>
          </p:cNvPr>
          <p:cNvSpPr txBox="1"/>
          <p:nvPr/>
        </p:nvSpPr>
        <p:spPr>
          <a:xfrm>
            <a:off x="304800" y="990600"/>
            <a:ext cx="1204856" cy="523220"/>
          </a:xfrm>
          <a:prstGeom prst="rect">
            <a:avLst/>
          </a:prstGeom>
          <a:noFill/>
        </p:spPr>
        <p:txBody>
          <a:bodyPr wrap="square" rtlCol="0">
            <a:spAutoFit/>
          </a:bodyPr>
          <a:lstStyle/>
          <a:p>
            <a:pPr algn="dist"/>
            <a:r>
              <a:rPr kumimoji="1" lang="en-US" altLang="zh-TW" sz="2800" b="1" dirty="0">
                <a:solidFill>
                  <a:schemeClr val="accent2">
                    <a:lumMod val="75000"/>
                  </a:schemeClr>
                </a:solidFill>
                <a:latin typeface="+mn-ea"/>
              </a:rPr>
              <a:t>C</a:t>
            </a:r>
            <a:r>
              <a:rPr kumimoji="1" lang="zh-CN" altLang="en-US" b="1" dirty="0">
                <a:latin typeface="+mn-ea"/>
              </a:rPr>
              <a:t>端用戶</a:t>
            </a:r>
            <a:endParaRPr kumimoji="1" lang="zh-TW" altLang="en-US" b="1" dirty="0">
              <a:latin typeface="+mn-ea"/>
            </a:endParaRPr>
          </a:p>
        </p:txBody>
      </p:sp>
      <p:sp>
        <p:nvSpPr>
          <p:cNvPr id="4" name="矩形 3">
            <a:extLst>
              <a:ext uri="{FF2B5EF4-FFF2-40B4-BE49-F238E27FC236}">
                <a16:creationId xmlns:a16="http://schemas.microsoft.com/office/drawing/2014/main" id="{CC762440-AE69-824F-8B03-26D0B6601302}"/>
              </a:ext>
            </a:extLst>
          </p:cNvPr>
          <p:cNvSpPr/>
          <p:nvPr/>
        </p:nvSpPr>
        <p:spPr>
          <a:xfrm>
            <a:off x="308141" y="1542533"/>
            <a:ext cx="6191141" cy="8269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mn-ea"/>
            </a:endParaRPr>
          </a:p>
        </p:txBody>
      </p:sp>
      <p:sp>
        <p:nvSpPr>
          <p:cNvPr id="38" name="Pentagon 4">
            <a:extLst>
              <a:ext uri="{FF2B5EF4-FFF2-40B4-BE49-F238E27FC236}">
                <a16:creationId xmlns:a16="http://schemas.microsoft.com/office/drawing/2014/main" id="{C2C7C793-E015-D446-86E1-FB3D481948B4}"/>
              </a:ext>
            </a:extLst>
          </p:cNvPr>
          <p:cNvSpPr/>
          <p:nvPr/>
        </p:nvSpPr>
        <p:spPr bwMode="auto">
          <a:xfrm>
            <a:off x="314393" y="4038600"/>
            <a:ext cx="1362945" cy="852935"/>
          </a:xfrm>
          <a:prstGeom prst="homePlate">
            <a:avLst/>
          </a:prstGeom>
          <a:solidFill>
            <a:schemeClr val="accent1">
              <a:lumMod val="100000"/>
            </a:schemeClr>
          </a:solidFill>
          <a:ln w="25400" cap="flat" cmpd="sng" algn="ctr">
            <a:noFill/>
            <a:prstDash val="solid"/>
            <a:round/>
            <a:headEnd type="none" w="med" len="med"/>
            <a:tailEnd type="none" w="med" len="med"/>
          </a:ln>
          <a:effectLst/>
        </p:spPr>
        <p:txBody>
          <a:bodyPr vert="horz" wrap="square" lIns="45720" tIns="22860" rIns="45720" bIns="22860" numCol="1" rtlCol="0" anchor="t" anchorCtr="0" compatLnSpc="1">
            <a:prstTxWarp prst="textNoShape">
              <a:avLst/>
            </a:prstTxWarp>
          </a:bodyPr>
          <a:lstStyle/>
          <a:p>
            <a:pPr algn="ctr" defTabSz="457200" fontAlgn="base">
              <a:spcBef>
                <a:spcPct val="0"/>
              </a:spcBef>
              <a:spcAft>
                <a:spcPct val="0"/>
              </a:spcAft>
            </a:pPr>
            <a:endParaRPr lang="en-US" sz="2800" dirty="0">
              <a:solidFill>
                <a:srgbClr val="000000"/>
              </a:solidFill>
              <a:latin typeface="+mn-ea"/>
              <a:cs typeface="+mn-ea"/>
              <a:sym typeface="+mn-lt"/>
            </a:endParaRPr>
          </a:p>
        </p:txBody>
      </p:sp>
      <p:sp>
        <p:nvSpPr>
          <p:cNvPr id="43" name="Pentagon 37">
            <a:extLst>
              <a:ext uri="{FF2B5EF4-FFF2-40B4-BE49-F238E27FC236}">
                <a16:creationId xmlns:a16="http://schemas.microsoft.com/office/drawing/2014/main" id="{531365F4-BE39-4546-952D-94AA81B2FD3C}"/>
              </a:ext>
            </a:extLst>
          </p:cNvPr>
          <p:cNvSpPr/>
          <p:nvPr/>
        </p:nvSpPr>
        <p:spPr bwMode="auto">
          <a:xfrm>
            <a:off x="308262" y="2438401"/>
            <a:ext cx="1970704" cy="1499238"/>
          </a:xfrm>
          <a:prstGeom prst="homePlate">
            <a:avLst/>
          </a:prstGeom>
          <a:solidFill>
            <a:schemeClr val="accent2">
              <a:lumMod val="100000"/>
            </a:schemeClr>
          </a:solidFill>
          <a:ln w="25400" cap="flat" cmpd="sng" algn="ctr">
            <a:noFill/>
            <a:prstDash val="solid"/>
            <a:round/>
            <a:headEnd type="none" w="med" len="med"/>
            <a:tailEnd type="none" w="med" len="med"/>
          </a:ln>
          <a:effectLst/>
        </p:spPr>
        <p:txBody>
          <a:bodyPr vert="horz" wrap="square" lIns="45720" tIns="22860" rIns="45720" bIns="22860" numCol="1" rtlCol="0" anchor="t" anchorCtr="0" compatLnSpc="1">
            <a:prstTxWarp prst="textNoShape">
              <a:avLst/>
            </a:prstTxWarp>
          </a:bodyPr>
          <a:lstStyle/>
          <a:p>
            <a:pPr algn="ctr" defTabSz="457200" fontAlgn="base">
              <a:spcBef>
                <a:spcPct val="0"/>
              </a:spcBef>
              <a:spcAft>
                <a:spcPct val="0"/>
              </a:spcAft>
            </a:pPr>
            <a:endParaRPr lang="en-US" sz="2800">
              <a:solidFill>
                <a:srgbClr val="000000"/>
              </a:solidFill>
              <a:latin typeface="+mn-ea"/>
              <a:cs typeface="+mn-ea"/>
              <a:sym typeface="+mn-lt"/>
            </a:endParaRPr>
          </a:p>
        </p:txBody>
      </p:sp>
      <p:sp>
        <p:nvSpPr>
          <p:cNvPr id="48" name="Pentagon 42">
            <a:extLst>
              <a:ext uri="{FF2B5EF4-FFF2-40B4-BE49-F238E27FC236}">
                <a16:creationId xmlns:a16="http://schemas.microsoft.com/office/drawing/2014/main" id="{42C4870E-E8CF-F14D-8412-28BBC69D0893}"/>
              </a:ext>
            </a:extLst>
          </p:cNvPr>
          <p:cNvSpPr/>
          <p:nvPr/>
        </p:nvSpPr>
        <p:spPr bwMode="auto">
          <a:xfrm>
            <a:off x="306612" y="1550236"/>
            <a:ext cx="2625145" cy="826920"/>
          </a:xfrm>
          <a:prstGeom prst="homePlate">
            <a:avLst/>
          </a:prstGeom>
          <a:solidFill>
            <a:srgbClr val="778495"/>
          </a:solidFill>
          <a:ln w="25400" cap="flat" cmpd="sng" algn="ctr">
            <a:noFill/>
            <a:prstDash val="solid"/>
            <a:round/>
            <a:headEnd type="none" w="med" len="med"/>
            <a:tailEnd type="none" w="med" len="med"/>
          </a:ln>
          <a:effectLst/>
        </p:spPr>
        <p:txBody>
          <a:bodyPr vert="horz" wrap="square" lIns="45720" tIns="22860" rIns="45720" bIns="22860" numCol="1" rtlCol="0" anchor="t" anchorCtr="0" compatLnSpc="1">
            <a:prstTxWarp prst="textNoShape">
              <a:avLst/>
            </a:prstTxWarp>
          </a:bodyPr>
          <a:lstStyle/>
          <a:p>
            <a:pPr algn="ctr" defTabSz="457200" fontAlgn="base">
              <a:spcBef>
                <a:spcPct val="0"/>
              </a:spcBef>
              <a:spcAft>
                <a:spcPct val="0"/>
              </a:spcAft>
            </a:pPr>
            <a:endParaRPr lang="en-US" sz="2800">
              <a:solidFill>
                <a:srgbClr val="000000"/>
              </a:solidFill>
              <a:latin typeface="+mn-ea"/>
              <a:cs typeface="+mn-ea"/>
              <a:sym typeface="+mn-lt"/>
            </a:endParaRPr>
          </a:p>
        </p:txBody>
      </p:sp>
      <p:grpSp>
        <p:nvGrpSpPr>
          <p:cNvPr id="212" name="组合 15"/>
          <p:cNvGrpSpPr/>
          <p:nvPr/>
        </p:nvGrpSpPr>
        <p:grpSpPr>
          <a:xfrm>
            <a:off x="6866170" y="837911"/>
            <a:ext cx="1271472" cy="3962689"/>
            <a:chOff x="5911456" y="1865313"/>
            <a:chExt cx="1370012" cy="4327524"/>
          </a:xfrm>
        </p:grpSpPr>
        <p:sp>
          <p:nvSpPr>
            <p:cNvPr id="1048843" name="Freeform 10"/>
            <p:cNvSpPr/>
            <p:nvPr/>
          </p:nvSpPr>
          <p:spPr bwMode="auto">
            <a:xfrm>
              <a:off x="5911456" y="5118100"/>
              <a:ext cx="561975" cy="1074737"/>
            </a:xfrm>
            <a:custGeom>
              <a:avLst/>
              <a:gdLst>
                <a:gd name="T0" fmla="*/ 13 w 287"/>
                <a:gd name="T1" fmla="*/ 350 h 549"/>
                <a:gd name="T2" fmla="*/ 12 w 287"/>
                <a:gd name="T3" fmla="*/ 418 h 549"/>
                <a:gd name="T4" fmla="*/ 6 w 287"/>
                <a:gd name="T5" fmla="*/ 440 h 549"/>
                <a:gd name="T6" fmla="*/ 17 w 287"/>
                <a:gd name="T7" fmla="*/ 478 h 549"/>
                <a:gd name="T8" fmla="*/ 51 w 287"/>
                <a:gd name="T9" fmla="*/ 517 h 549"/>
                <a:gd name="T10" fmla="*/ 163 w 287"/>
                <a:gd name="T11" fmla="*/ 546 h 549"/>
                <a:gd name="T12" fmla="*/ 181 w 287"/>
                <a:gd name="T13" fmla="*/ 506 h 549"/>
                <a:gd name="T14" fmla="*/ 145 w 287"/>
                <a:gd name="T15" fmla="*/ 440 h 549"/>
                <a:gd name="T16" fmla="*/ 152 w 287"/>
                <a:gd name="T17" fmla="*/ 428 h 549"/>
                <a:gd name="T18" fmla="*/ 231 w 287"/>
                <a:gd name="T19" fmla="*/ 189 h 549"/>
                <a:gd name="T20" fmla="*/ 287 w 287"/>
                <a:gd name="T21" fmla="*/ 0 h 549"/>
                <a:gd name="T22" fmla="*/ 69 w 287"/>
                <a:gd name="T23" fmla="*/ 0 h 549"/>
                <a:gd name="T24" fmla="*/ 13 w 287"/>
                <a:gd name="T25" fmla="*/ 35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549">
                  <a:moveTo>
                    <a:pt x="13" y="350"/>
                  </a:moveTo>
                  <a:cubicBezTo>
                    <a:pt x="3" y="412"/>
                    <a:pt x="12" y="418"/>
                    <a:pt x="12" y="418"/>
                  </a:cubicBezTo>
                  <a:cubicBezTo>
                    <a:pt x="12" y="418"/>
                    <a:pt x="12" y="422"/>
                    <a:pt x="6" y="440"/>
                  </a:cubicBezTo>
                  <a:cubicBezTo>
                    <a:pt x="0" y="458"/>
                    <a:pt x="6" y="470"/>
                    <a:pt x="17" y="478"/>
                  </a:cubicBezTo>
                  <a:cubicBezTo>
                    <a:pt x="27" y="485"/>
                    <a:pt x="29" y="500"/>
                    <a:pt x="51" y="517"/>
                  </a:cubicBezTo>
                  <a:cubicBezTo>
                    <a:pt x="72" y="533"/>
                    <a:pt x="136" y="549"/>
                    <a:pt x="163" y="546"/>
                  </a:cubicBezTo>
                  <a:cubicBezTo>
                    <a:pt x="190" y="542"/>
                    <a:pt x="183" y="533"/>
                    <a:pt x="181" y="506"/>
                  </a:cubicBezTo>
                  <a:cubicBezTo>
                    <a:pt x="180" y="479"/>
                    <a:pt x="145" y="440"/>
                    <a:pt x="145" y="440"/>
                  </a:cubicBezTo>
                  <a:cubicBezTo>
                    <a:pt x="145" y="440"/>
                    <a:pt x="143" y="433"/>
                    <a:pt x="152" y="428"/>
                  </a:cubicBezTo>
                  <a:cubicBezTo>
                    <a:pt x="161" y="422"/>
                    <a:pt x="199" y="302"/>
                    <a:pt x="231" y="189"/>
                  </a:cubicBezTo>
                  <a:cubicBezTo>
                    <a:pt x="247" y="137"/>
                    <a:pt x="268" y="63"/>
                    <a:pt x="287" y="0"/>
                  </a:cubicBezTo>
                  <a:cubicBezTo>
                    <a:pt x="69" y="0"/>
                    <a:pt x="69" y="0"/>
                    <a:pt x="69" y="0"/>
                  </a:cubicBezTo>
                  <a:cubicBezTo>
                    <a:pt x="44" y="147"/>
                    <a:pt x="21" y="308"/>
                    <a:pt x="13" y="35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48844" name="Freeform 11"/>
            <p:cNvSpPr/>
            <p:nvPr/>
          </p:nvSpPr>
          <p:spPr bwMode="auto">
            <a:xfrm>
              <a:off x="6130531" y="1865313"/>
              <a:ext cx="1000125" cy="1114425"/>
            </a:xfrm>
            <a:custGeom>
              <a:avLst/>
              <a:gdLst>
                <a:gd name="T0" fmla="*/ 460 w 510"/>
                <a:gd name="T1" fmla="*/ 482 h 569"/>
                <a:gd name="T2" fmla="*/ 376 w 510"/>
                <a:gd name="T3" fmla="*/ 394 h 569"/>
                <a:gd name="T4" fmla="*/ 312 w 510"/>
                <a:gd name="T5" fmla="*/ 369 h 569"/>
                <a:gd name="T6" fmla="*/ 318 w 510"/>
                <a:gd name="T7" fmla="*/ 428 h 569"/>
                <a:gd name="T8" fmla="*/ 312 w 510"/>
                <a:gd name="T9" fmla="*/ 422 h 569"/>
                <a:gd name="T10" fmla="*/ 291 w 510"/>
                <a:gd name="T11" fmla="*/ 392 h 569"/>
                <a:gd name="T12" fmla="*/ 276 w 510"/>
                <a:gd name="T13" fmla="*/ 424 h 569"/>
                <a:gd name="T14" fmla="*/ 166 w 510"/>
                <a:gd name="T15" fmla="*/ 306 h 569"/>
                <a:gd name="T16" fmla="*/ 173 w 510"/>
                <a:gd name="T17" fmla="*/ 299 h 569"/>
                <a:gd name="T18" fmla="*/ 216 w 510"/>
                <a:gd name="T19" fmla="*/ 344 h 569"/>
                <a:gd name="T20" fmla="*/ 290 w 510"/>
                <a:gd name="T21" fmla="*/ 386 h 569"/>
                <a:gd name="T22" fmla="*/ 303 w 510"/>
                <a:gd name="T23" fmla="*/ 347 h 569"/>
                <a:gd name="T24" fmla="*/ 303 w 510"/>
                <a:gd name="T25" fmla="*/ 345 h 569"/>
                <a:gd name="T26" fmla="*/ 303 w 510"/>
                <a:gd name="T27" fmla="*/ 341 h 569"/>
                <a:gd name="T28" fmla="*/ 311 w 510"/>
                <a:gd name="T29" fmla="*/ 320 h 569"/>
                <a:gd name="T30" fmla="*/ 344 w 510"/>
                <a:gd name="T31" fmla="*/ 254 h 569"/>
                <a:gd name="T32" fmla="*/ 361 w 510"/>
                <a:gd name="T33" fmla="*/ 182 h 569"/>
                <a:gd name="T34" fmla="*/ 359 w 510"/>
                <a:gd name="T35" fmla="*/ 98 h 569"/>
                <a:gd name="T36" fmla="*/ 306 w 510"/>
                <a:gd name="T37" fmla="*/ 42 h 569"/>
                <a:gd name="T38" fmla="*/ 181 w 510"/>
                <a:gd name="T39" fmla="*/ 63 h 569"/>
                <a:gd name="T40" fmla="*/ 179 w 510"/>
                <a:gd name="T41" fmla="*/ 63 h 569"/>
                <a:gd name="T42" fmla="*/ 169 w 510"/>
                <a:gd name="T43" fmla="*/ 77 h 569"/>
                <a:gd name="T44" fmla="*/ 152 w 510"/>
                <a:gd name="T45" fmla="*/ 179 h 569"/>
                <a:gd name="T46" fmla="*/ 146 w 510"/>
                <a:gd name="T47" fmla="*/ 197 h 569"/>
                <a:gd name="T48" fmla="*/ 157 w 510"/>
                <a:gd name="T49" fmla="*/ 248 h 569"/>
                <a:gd name="T50" fmla="*/ 169 w 510"/>
                <a:gd name="T51" fmla="*/ 266 h 569"/>
                <a:gd name="T52" fmla="*/ 161 w 510"/>
                <a:gd name="T53" fmla="*/ 302 h 569"/>
                <a:gd name="T54" fmla="*/ 160 w 510"/>
                <a:gd name="T55" fmla="*/ 302 h 569"/>
                <a:gd name="T56" fmla="*/ 152 w 510"/>
                <a:gd name="T57" fmla="*/ 326 h 569"/>
                <a:gd name="T58" fmla="*/ 71 w 510"/>
                <a:gd name="T59" fmla="*/ 380 h 569"/>
                <a:gd name="T60" fmla="*/ 7 w 510"/>
                <a:gd name="T61" fmla="*/ 500 h 569"/>
                <a:gd name="T62" fmla="*/ 0 w 510"/>
                <a:gd name="T63" fmla="*/ 569 h 569"/>
                <a:gd name="T64" fmla="*/ 510 w 510"/>
                <a:gd name="T65" fmla="*/ 569 h 569"/>
                <a:gd name="T66" fmla="*/ 460 w 510"/>
                <a:gd name="T67" fmla="*/ 482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0" h="569">
                  <a:moveTo>
                    <a:pt x="460" y="482"/>
                  </a:moveTo>
                  <a:cubicBezTo>
                    <a:pt x="456" y="437"/>
                    <a:pt x="407" y="401"/>
                    <a:pt x="376" y="394"/>
                  </a:cubicBezTo>
                  <a:cubicBezTo>
                    <a:pt x="347" y="388"/>
                    <a:pt x="320" y="372"/>
                    <a:pt x="312" y="369"/>
                  </a:cubicBezTo>
                  <a:cubicBezTo>
                    <a:pt x="311" y="382"/>
                    <a:pt x="315" y="409"/>
                    <a:pt x="318" y="428"/>
                  </a:cubicBezTo>
                  <a:cubicBezTo>
                    <a:pt x="317" y="430"/>
                    <a:pt x="314" y="427"/>
                    <a:pt x="312" y="422"/>
                  </a:cubicBezTo>
                  <a:cubicBezTo>
                    <a:pt x="302" y="400"/>
                    <a:pt x="299" y="388"/>
                    <a:pt x="291" y="392"/>
                  </a:cubicBezTo>
                  <a:cubicBezTo>
                    <a:pt x="285" y="395"/>
                    <a:pt x="281" y="410"/>
                    <a:pt x="276" y="424"/>
                  </a:cubicBezTo>
                  <a:cubicBezTo>
                    <a:pt x="252" y="394"/>
                    <a:pt x="194" y="332"/>
                    <a:pt x="166" y="306"/>
                  </a:cubicBezTo>
                  <a:cubicBezTo>
                    <a:pt x="167" y="303"/>
                    <a:pt x="170" y="300"/>
                    <a:pt x="173" y="299"/>
                  </a:cubicBezTo>
                  <a:cubicBezTo>
                    <a:pt x="181" y="312"/>
                    <a:pt x="197" y="335"/>
                    <a:pt x="216" y="344"/>
                  </a:cubicBezTo>
                  <a:cubicBezTo>
                    <a:pt x="238" y="356"/>
                    <a:pt x="290" y="386"/>
                    <a:pt x="290" y="386"/>
                  </a:cubicBezTo>
                  <a:cubicBezTo>
                    <a:pt x="290" y="386"/>
                    <a:pt x="300" y="362"/>
                    <a:pt x="303" y="347"/>
                  </a:cubicBezTo>
                  <a:cubicBezTo>
                    <a:pt x="303" y="345"/>
                    <a:pt x="303" y="345"/>
                    <a:pt x="303" y="345"/>
                  </a:cubicBezTo>
                  <a:cubicBezTo>
                    <a:pt x="303" y="344"/>
                    <a:pt x="303" y="342"/>
                    <a:pt x="303" y="341"/>
                  </a:cubicBezTo>
                  <a:cubicBezTo>
                    <a:pt x="303" y="330"/>
                    <a:pt x="300" y="323"/>
                    <a:pt x="311" y="320"/>
                  </a:cubicBezTo>
                  <a:cubicBezTo>
                    <a:pt x="323" y="317"/>
                    <a:pt x="339" y="278"/>
                    <a:pt x="344" y="254"/>
                  </a:cubicBezTo>
                  <a:cubicBezTo>
                    <a:pt x="350" y="230"/>
                    <a:pt x="350" y="209"/>
                    <a:pt x="361" y="182"/>
                  </a:cubicBezTo>
                  <a:cubicBezTo>
                    <a:pt x="373" y="156"/>
                    <a:pt x="371" y="131"/>
                    <a:pt x="359" y="98"/>
                  </a:cubicBezTo>
                  <a:cubicBezTo>
                    <a:pt x="341" y="21"/>
                    <a:pt x="306" y="42"/>
                    <a:pt x="306" y="42"/>
                  </a:cubicBezTo>
                  <a:cubicBezTo>
                    <a:pt x="259" y="0"/>
                    <a:pt x="205" y="39"/>
                    <a:pt x="181" y="63"/>
                  </a:cubicBezTo>
                  <a:cubicBezTo>
                    <a:pt x="181" y="63"/>
                    <a:pt x="181" y="63"/>
                    <a:pt x="179" y="63"/>
                  </a:cubicBezTo>
                  <a:cubicBezTo>
                    <a:pt x="175" y="66"/>
                    <a:pt x="172" y="71"/>
                    <a:pt x="169" y="77"/>
                  </a:cubicBezTo>
                  <a:cubicBezTo>
                    <a:pt x="146" y="110"/>
                    <a:pt x="152" y="179"/>
                    <a:pt x="152" y="179"/>
                  </a:cubicBezTo>
                  <a:cubicBezTo>
                    <a:pt x="152" y="179"/>
                    <a:pt x="149" y="180"/>
                    <a:pt x="146" y="197"/>
                  </a:cubicBezTo>
                  <a:cubicBezTo>
                    <a:pt x="145" y="213"/>
                    <a:pt x="152" y="239"/>
                    <a:pt x="157" y="248"/>
                  </a:cubicBezTo>
                  <a:cubicBezTo>
                    <a:pt x="160" y="257"/>
                    <a:pt x="167" y="258"/>
                    <a:pt x="169" y="266"/>
                  </a:cubicBezTo>
                  <a:cubicBezTo>
                    <a:pt x="169" y="266"/>
                    <a:pt x="166" y="284"/>
                    <a:pt x="161" y="302"/>
                  </a:cubicBezTo>
                  <a:cubicBezTo>
                    <a:pt x="161" y="302"/>
                    <a:pt x="161" y="302"/>
                    <a:pt x="160" y="302"/>
                  </a:cubicBezTo>
                  <a:cubicBezTo>
                    <a:pt x="158" y="305"/>
                    <a:pt x="161" y="309"/>
                    <a:pt x="152" y="326"/>
                  </a:cubicBezTo>
                  <a:cubicBezTo>
                    <a:pt x="139" y="347"/>
                    <a:pt x="119" y="354"/>
                    <a:pt x="71" y="380"/>
                  </a:cubicBezTo>
                  <a:cubicBezTo>
                    <a:pt x="24" y="404"/>
                    <a:pt x="12" y="454"/>
                    <a:pt x="7" y="500"/>
                  </a:cubicBezTo>
                  <a:cubicBezTo>
                    <a:pt x="5" y="528"/>
                    <a:pt x="1" y="552"/>
                    <a:pt x="0" y="569"/>
                  </a:cubicBezTo>
                  <a:cubicBezTo>
                    <a:pt x="510" y="569"/>
                    <a:pt x="510" y="569"/>
                    <a:pt x="510" y="569"/>
                  </a:cubicBezTo>
                  <a:cubicBezTo>
                    <a:pt x="484" y="545"/>
                    <a:pt x="463" y="526"/>
                    <a:pt x="460" y="48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48845" name="Freeform 12"/>
            <p:cNvSpPr/>
            <p:nvPr/>
          </p:nvSpPr>
          <p:spPr bwMode="auto">
            <a:xfrm>
              <a:off x="6548043" y="5118100"/>
              <a:ext cx="633412" cy="901700"/>
            </a:xfrm>
            <a:custGeom>
              <a:avLst/>
              <a:gdLst>
                <a:gd name="T0" fmla="*/ 178 w 323"/>
                <a:gd name="T1" fmla="*/ 0 h 461"/>
                <a:gd name="T2" fmla="*/ 8 w 323"/>
                <a:gd name="T3" fmla="*/ 0 h 461"/>
                <a:gd name="T4" fmla="*/ 7 w 323"/>
                <a:gd name="T5" fmla="*/ 293 h 461"/>
                <a:gd name="T6" fmla="*/ 0 w 323"/>
                <a:gd name="T7" fmla="*/ 388 h 461"/>
                <a:gd name="T8" fmla="*/ 0 w 323"/>
                <a:gd name="T9" fmla="*/ 410 h 461"/>
                <a:gd name="T10" fmla="*/ 40 w 323"/>
                <a:gd name="T11" fmla="*/ 430 h 461"/>
                <a:gd name="T12" fmla="*/ 108 w 323"/>
                <a:gd name="T13" fmla="*/ 431 h 461"/>
                <a:gd name="T14" fmla="*/ 123 w 323"/>
                <a:gd name="T15" fmla="*/ 425 h 461"/>
                <a:gd name="T16" fmla="*/ 202 w 323"/>
                <a:gd name="T17" fmla="*/ 448 h 461"/>
                <a:gd name="T18" fmla="*/ 323 w 323"/>
                <a:gd name="T19" fmla="*/ 439 h 461"/>
                <a:gd name="T20" fmla="*/ 256 w 323"/>
                <a:gd name="T21" fmla="*/ 407 h 461"/>
                <a:gd name="T22" fmla="*/ 191 w 323"/>
                <a:gd name="T23" fmla="*/ 359 h 461"/>
                <a:gd name="T24" fmla="*/ 200 w 323"/>
                <a:gd name="T25" fmla="*/ 353 h 461"/>
                <a:gd name="T26" fmla="*/ 152 w 323"/>
                <a:gd name="T27" fmla="*/ 293 h 461"/>
                <a:gd name="T28" fmla="*/ 152 w 323"/>
                <a:gd name="T29" fmla="*/ 228 h 461"/>
                <a:gd name="T30" fmla="*/ 178 w 323"/>
                <a:gd name="T31"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3" h="461">
                  <a:moveTo>
                    <a:pt x="178" y="0"/>
                  </a:moveTo>
                  <a:cubicBezTo>
                    <a:pt x="8" y="0"/>
                    <a:pt x="8" y="0"/>
                    <a:pt x="8" y="0"/>
                  </a:cubicBezTo>
                  <a:cubicBezTo>
                    <a:pt x="10" y="66"/>
                    <a:pt x="13" y="245"/>
                    <a:pt x="7" y="293"/>
                  </a:cubicBezTo>
                  <a:cubicBezTo>
                    <a:pt x="0" y="343"/>
                    <a:pt x="0" y="388"/>
                    <a:pt x="0" y="388"/>
                  </a:cubicBezTo>
                  <a:cubicBezTo>
                    <a:pt x="0" y="388"/>
                    <a:pt x="0" y="394"/>
                    <a:pt x="0" y="410"/>
                  </a:cubicBezTo>
                  <a:cubicBezTo>
                    <a:pt x="0" y="427"/>
                    <a:pt x="12" y="427"/>
                    <a:pt x="40" y="430"/>
                  </a:cubicBezTo>
                  <a:cubicBezTo>
                    <a:pt x="69" y="433"/>
                    <a:pt x="108" y="431"/>
                    <a:pt x="108" y="431"/>
                  </a:cubicBezTo>
                  <a:cubicBezTo>
                    <a:pt x="108" y="431"/>
                    <a:pt x="107" y="418"/>
                    <a:pt x="123" y="425"/>
                  </a:cubicBezTo>
                  <a:cubicBezTo>
                    <a:pt x="139" y="431"/>
                    <a:pt x="172" y="448"/>
                    <a:pt x="202" y="448"/>
                  </a:cubicBezTo>
                  <a:cubicBezTo>
                    <a:pt x="232" y="448"/>
                    <a:pt x="323" y="461"/>
                    <a:pt x="323" y="439"/>
                  </a:cubicBezTo>
                  <a:cubicBezTo>
                    <a:pt x="323" y="416"/>
                    <a:pt x="288" y="407"/>
                    <a:pt x="256" y="407"/>
                  </a:cubicBezTo>
                  <a:cubicBezTo>
                    <a:pt x="226" y="407"/>
                    <a:pt x="191" y="359"/>
                    <a:pt x="191" y="359"/>
                  </a:cubicBezTo>
                  <a:cubicBezTo>
                    <a:pt x="191" y="359"/>
                    <a:pt x="191" y="359"/>
                    <a:pt x="200" y="353"/>
                  </a:cubicBezTo>
                  <a:cubicBezTo>
                    <a:pt x="208" y="349"/>
                    <a:pt x="158" y="311"/>
                    <a:pt x="152" y="293"/>
                  </a:cubicBezTo>
                  <a:cubicBezTo>
                    <a:pt x="145" y="275"/>
                    <a:pt x="146" y="272"/>
                    <a:pt x="152" y="228"/>
                  </a:cubicBezTo>
                  <a:cubicBezTo>
                    <a:pt x="156" y="192"/>
                    <a:pt x="166" y="83"/>
                    <a:pt x="17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48846" name="Freeform 13"/>
            <p:cNvSpPr/>
            <p:nvPr/>
          </p:nvSpPr>
          <p:spPr bwMode="auto">
            <a:xfrm>
              <a:off x="6046393" y="4049713"/>
              <a:ext cx="1031875" cy="1068387"/>
            </a:xfrm>
            <a:custGeom>
              <a:avLst/>
              <a:gdLst>
                <a:gd name="T0" fmla="*/ 440 w 526"/>
                <a:gd name="T1" fmla="*/ 508 h 545"/>
                <a:gd name="T2" fmla="*/ 482 w 526"/>
                <a:gd name="T3" fmla="*/ 267 h 545"/>
                <a:gd name="T4" fmla="*/ 499 w 526"/>
                <a:gd name="T5" fmla="*/ 75 h 545"/>
                <a:gd name="T6" fmla="*/ 515 w 526"/>
                <a:gd name="T7" fmla="*/ 64 h 545"/>
                <a:gd name="T8" fmla="*/ 517 w 526"/>
                <a:gd name="T9" fmla="*/ 7 h 545"/>
                <a:gd name="T10" fmla="*/ 516 w 526"/>
                <a:gd name="T11" fmla="*/ 0 h 545"/>
                <a:gd name="T12" fmla="*/ 57 w 526"/>
                <a:gd name="T13" fmla="*/ 0 h 545"/>
                <a:gd name="T14" fmla="*/ 59 w 526"/>
                <a:gd name="T15" fmla="*/ 31 h 545"/>
                <a:gd name="T16" fmla="*/ 76 w 526"/>
                <a:gd name="T17" fmla="*/ 57 h 545"/>
                <a:gd name="T18" fmla="*/ 35 w 526"/>
                <a:gd name="T19" fmla="*/ 350 h 545"/>
                <a:gd name="T20" fmla="*/ 0 w 526"/>
                <a:gd name="T21" fmla="*/ 545 h 545"/>
                <a:gd name="T22" fmla="*/ 218 w 526"/>
                <a:gd name="T23" fmla="*/ 545 h 545"/>
                <a:gd name="T24" fmla="*/ 254 w 526"/>
                <a:gd name="T25" fmla="*/ 420 h 545"/>
                <a:gd name="T26" fmla="*/ 263 w 526"/>
                <a:gd name="T27" fmla="*/ 538 h 545"/>
                <a:gd name="T28" fmla="*/ 264 w 526"/>
                <a:gd name="T29" fmla="*/ 545 h 545"/>
                <a:gd name="T30" fmla="*/ 434 w 526"/>
                <a:gd name="T31" fmla="*/ 545 h 545"/>
                <a:gd name="T32" fmla="*/ 440 w 526"/>
                <a:gd name="T33" fmla="*/ 508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6" h="545">
                  <a:moveTo>
                    <a:pt x="440" y="508"/>
                  </a:moveTo>
                  <a:cubicBezTo>
                    <a:pt x="453" y="422"/>
                    <a:pt x="472" y="339"/>
                    <a:pt x="482" y="267"/>
                  </a:cubicBezTo>
                  <a:cubicBezTo>
                    <a:pt x="493" y="194"/>
                    <a:pt x="499" y="75"/>
                    <a:pt x="499" y="75"/>
                  </a:cubicBezTo>
                  <a:cubicBezTo>
                    <a:pt x="499" y="75"/>
                    <a:pt x="505" y="73"/>
                    <a:pt x="515" y="64"/>
                  </a:cubicBezTo>
                  <a:cubicBezTo>
                    <a:pt x="526" y="55"/>
                    <a:pt x="523" y="33"/>
                    <a:pt x="517" y="7"/>
                  </a:cubicBezTo>
                  <a:cubicBezTo>
                    <a:pt x="517" y="5"/>
                    <a:pt x="516" y="3"/>
                    <a:pt x="516" y="0"/>
                  </a:cubicBezTo>
                  <a:cubicBezTo>
                    <a:pt x="57" y="0"/>
                    <a:pt x="57" y="0"/>
                    <a:pt x="57" y="0"/>
                  </a:cubicBezTo>
                  <a:cubicBezTo>
                    <a:pt x="55" y="17"/>
                    <a:pt x="54" y="29"/>
                    <a:pt x="59" y="31"/>
                  </a:cubicBezTo>
                  <a:cubicBezTo>
                    <a:pt x="71" y="39"/>
                    <a:pt x="76" y="37"/>
                    <a:pt x="76" y="57"/>
                  </a:cubicBezTo>
                  <a:cubicBezTo>
                    <a:pt x="76" y="76"/>
                    <a:pt x="67" y="201"/>
                    <a:pt x="35" y="350"/>
                  </a:cubicBezTo>
                  <a:cubicBezTo>
                    <a:pt x="24" y="400"/>
                    <a:pt x="12" y="471"/>
                    <a:pt x="0" y="545"/>
                  </a:cubicBezTo>
                  <a:cubicBezTo>
                    <a:pt x="218" y="545"/>
                    <a:pt x="218" y="545"/>
                    <a:pt x="218" y="545"/>
                  </a:cubicBezTo>
                  <a:cubicBezTo>
                    <a:pt x="238" y="476"/>
                    <a:pt x="254" y="420"/>
                    <a:pt x="254" y="420"/>
                  </a:cubicBezTo>
                  <a:cubicBezTo>
                    <a:pt x="254" y="420"/>
                    <a:pt x="259" y="479"/>
                    <a:pt x="263" y="538"/>
                  </a:cubicBezTo>
                  <a:cubicBezTo>
                    <a:pt x="263" y="540"/>
                    <a:pt x="263" y="543"/>
                    <a:pt x="264" y="545"/>
                  </a:cubicBezTo>
                  <a:cubicBezTo>
                    <a:pt x="434" y="545"/>
                    <a:pt x="434" y="545"/>
                    <a:pt x="434" y="545"/>
                  </a:cubicBezTo>
                  <a:cubicBezTo>
                    <a:pt x="436" y="532"/>
                    <a:pt x="438" y="519"/>
                    <a:pt x="440" y="5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sp>
          <p:nvSpPr>
            <p:cNvPr id="1048847" name="Freeform 14"/>
            <p:cNvSpPr>
              <a:spLocks noEditPoints="1"/>
            </p:cNvSpPr>
            <p:nvPr/>
          </p:nvSpPr>
          <p:spPr bwMode="auto">
            <a:xfrm>
              <a:off x="6128943" y="2979738"/>
              <a:ext cx="1152525" cy="1069975"/>
            </a:xfrm>
            <a:custGeom>
              <a:avLst/>
              <a:gdLst>
                <a:gd name="T0" fmla="*/ 458 w 588"/>
                <a:gd name="T1" fmla="*/ 364 h 546"/>
                <a:gd name="T2" fmla="*/ 431 w 588"/>
                <a:gd name="T3" fmla="*/ 233 h 546"/>
                <a:gd name="T4" fmla="*/ 458 w 588"/>
                <a:gd name="T5" fmla="*/ 215 h 546"/>
                <a:gd name="T6" fmla="*/ 470 w 588"/>
                <a:gd name="T7" fmla="*/ 182 h 546"/>
                <a:gd name="T8" fmla="*/ 562 w 588"/>
                <a:gd name="T9" fmla="*/ 176 h 546"/>
                <a:gd name="T10" fmla="*/ 575 w 588"/>
                <a:gd name="T11" fmla="*/ 65 h 546"/>
                <a:gd name="T12" fmla="*/ 511 w 588"/>
                <a:gd name="T13" fmla="*/ 0 h 546"/>
                <a:gd name="T14" fmla="*/ 511 w 588"/>
                <a:gd name="T15" fmla="*/ 0 h 546"/>
                <a:gd name="T16" fmla="*/ 1 w 588"/>
                <a:gd name="T17" fmla="*/ 0 h 546"/>
                <a:gd name="T18" fmla="*/ 4 w 588"/>
                <a:gd name="T19" fmla="*/ 26 h 546"/>
                <a:gd name="T20" fmla="*/ 46 w 588"/>
                <a:gd name="T21" fmla="*/ 148 h 546"/>
                <a:gd name="T22" fmla="*/ 54 w 588"/>
                <a:gd name="T23" fmla="*/ 278 h 546"/>
                <a:gd name="T24" fmla="*/ 38 w 588"/>
                <a:gd name="T25" fmla="*/ 347 h 546"/>
                <a:gd name="T26" fmla="*/ 32 w 588"/>
                <a:gd name="T27" fmla="*/ 448 h 546"/>
                <a:gd name="T28" fmla="*/ 15 w 588"/>
                <a:gd name="T29" fmla="*/ 546 h 546"/>
                <a:gd name="T30" fmla="*/ 474 w 588"/>
                <a:gd name="T31" fmla="*/ 546 h 546"/>
                <a:gd name="T32" fmla="*/ 458 w 588"/>
                <a:gd name="T33" fmla="*/ 364 h 546"/>
                <a:gd name="T34" fmla="*/ 354 w 588"/>
                <a:gd name="T35" fmla="*/ 47 h 546"/>
                <a:gd name="T36" fmla="*/ 383 w 588"/>
                <a:gd name="T37" fmla="*/ 48 h 546"/>
                <a:gd name="T38" fmla="*/ 422 w 588"/>
                <a:gd name="T39" fmla="*/ 145 h 546"/>
                <a:gd name="T40" fmla="*/ 359 w 588"/>
                <a:gd name="T41" fmla="*/ 119 h 546"/>
                <a:gd name="T42" fmla="*/ 387 w 588"/>
                <a:gd name="T43" fmla="*/ 87 h 546"/>
                <a:gd name="T44" fmla="*/ 354 w 588"/>
                <a:gd name="T45" fmla="*/ 47 h 546"/>
                <a:gd name="T46" fmla="*/ 422 w 588"/>
                <a:gd name="T47" fmla="*/ 157 h 546"/>
                <a:gd name="T48" fmla="*/ 436 w 588"/>
                <a:gd name="T49" fmla="*/ 229 h 546"/>
                <a:gd name="T50" fmla="*/ 417 w 588"/>
                <a:gd name="T51" fmla="*/ 242 h 546"/>
                <a:gd name="T52" fmla="*/ 422 w 588"/>
                <a:gd name="T53" fmla="*/ 15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8" h="546">
                  <a:moveTo>
                    <a:pt x="458" y="364"/>
                  </a:moveTo>
                  <a:cubicBezTo>
                    <a:pt x="452" y="311"/>
                    <a:pt x="431" y="233"/>
                    <a:pt x="431" y="233"/>
                  </a:cubicBezTo>
                  <a:cubicBezTo>
                    <a:pt x="431" y="233"/>
                    <a:pt x="448" y="226"/>
                    <a:pt x="458" y="215"/>
                  </a:cubicBezTo>
                  <a:cubicBezTo>
                    <a:pt x="469" y="206"/>
                    <a:pt x="470" y="182"/>
                    <a:pt x="470" y="182"/>
                  </a:cubicBezTo>
                  <a:cubicBezTo>
                    <a:pt x="470" y="182"/>
                    <a:pt x="535" y="188"/>
                    <a:pt x="562" y="176"/>
                  </a:cubicBezTo>
                  <a:cubicBezTo>
                    <a:pt x="588" y="166"/>
                    <a:pt x="584" y="107"/>
                    <a:pt x="575" y="65"/>
                  </a:cubicBezTo>
                  <a:cubicBezTo>
                    <a:pt x="565" y="23"/>
                    <a:pt x="538" y="24"/>
                    <a:pt x="511" y="0"/>
                  </a:cubicBezTo>
                  <a:cubicBezTo>
                    <a:pt x="511" y="0"/>
                    <a:pt x="511" y="0"/>
                    <a:pt x="511" y="0"/>
                  </a:cubicBezTo>
                  <a:cubicBezTo>
                    <a:pt x="1" y="0"/>
                    <a:pt x="1" y="0"/>
                    <a:pt x="1" y="0"/>
                  </a:cubicBezTo>
                  <a:cubicBezTo>
                    <a:pt x="0" y="12"/>
                    <a:pt x="1" y="21"/>
                    <a:pt x="4" y="26"/>
                  </a:cubicBezTo>
                  <a:cubicBezTo>
                    <a:pt x="11" y="36"/>
                    <a:pt x="29" y="96"/>
                    <a:pt x="46" y="148"/>
                  </a:cubicBezTo>
                  <a:cubicBezTo>
                    <a:pt x="64" y="197"/>
                    <a:pt x="57" y="256"/>
                    <a:pt x="54" y="278"/>
                  </a:cubicBezTo>
                  <a:cubicBezTo>
                    <a:pt x="50" y="299"/>
                    <a:pt x="37" y="319"/>
                    <a:pt x="38" y="347"/>
                  </a:cubicBezTo>
                  <a:cubicBezTo>
                    <a:pt x="40" y="376"/>
                    <a:pt x="37" y="404"/>
                    <a:pt x="32" y="448"/>
                  </a:cubicBezTo>
                  <a:cubicBezTo>
                    <a:pt x="30" y="475"/>
                    <a:pt x="20" y="517"/>
                    <a:pt x="15" y="546"/>
                  </a:cubicBezTo>
                  <a:cubicBezTo>
                    <a:pt x="474" y="546"/>
                    <a:pt x="474" y="546"/>
                    <a:pt x="474" y="546"/>
                  </a:cubicBezTo>
                  <a:cubicBezTo>
                    <a:pt x="469" y="510"/>
                    <a:pt x="462" y="413"/>
                    <a:pt x="458" y="364"/>
                  </a:cubicBezTo>
                  <a:close/>
                  <a:moveTo>
                    <a:pt x="354" y="47"/>
                  </a:moveTo>
                  <a:cubicBezTo>
                    <a:pt x="343" y="47"/>
                    <a:pt x="362" y="30"/>
                    <a:pt x="383" y="48"/>
                  </a:cubicBezTo>
                  <a:cubicBezTo>
                    <a:pt x="405" y="66"/>
                    <a:pt x="422" y="145"/>
                    <a:pt x="422" y="145"/>
                  </a:cubicBezTo>
                  <a:cubicBezTo>
                    <a:pt x="422" y="145"/>
                    <a:pt x="377" y="127"/>
                    <a:pt x="359" y="119"/>
                  </a:cubicBezTo>
                  <a:cubicBezTo>
                    <a:pt x="359" y="119"/>
                    <a:pt x="387" y="110"/>
                    <a:pt x="387" y="87"/>
                  </a:cubicBezTo>
                  <a:cubicBezTo>
                    <a:pt x="387" y="63"/>
                    <a:pt x="365" y="48"/>
                    <a:pt x="354" y="47"/>
                  </a:cubicBezTo>
                  <a:close/>
                  <a:moveTo>
                    <a:pt x="422" y="157"/>
                  </a:moveTo>
                  <a:cubicBezTo>
                    <a:pt x="436" y="229"/>
                    <a:pt x="436" y="229"/>
                    <a:pt x="436" y="229"/>
                  </a:cubicBezTo>
                  <a:cubicBezTo>
                    <a:pt x="417" y="242"/>
                    <a:pt x="417" y="242"/>
                    <a:pt x="417" y="242"/>
                  </a:cubicBezTo>
                  <a:cubicBezTo>
                    <a:pt x="417" y="242"/>
                    <a:pt x="421" y="182"/>
                    <a:pt x="422" y="15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cs typeface="+mn-ea"/>
                <a:sym typeface="+mn-lt"/>
              </a:endParaRPr>
            </a:p>
          </p:txBody>
        </p:sp>
      </p:grpSp>
      <p:sp>
        <p:nvSpPr>
          <p:cNvPr id="1048848" name="矩形 51"/>
          <p:cNvSpPr/>
          <p:nvPr/>
        </p:nvSpPr>
        <p:spPr>
          <a:xfrm>
            <a:off x="336382" y="743544"/>
            <a:ext cx="1453877" cy="205121"/>
          </a:xfrm>
          <a:prstGeom prst="rect">
            <a:avLst/>
          </a:prstGeom>
        </p:spPr>
        <p:txBody>
          <a:bodyPr wrap="square">
            <a:spAutoFit/>
          </a:bodyPr>
          <a:lstStyle/>
          <a:p>
            <a:r>
              <a:rPr lang="en-US" altLang="zh-CN" sz="733" dirty="0">
                <a:solidFill>
                  <a:schemeClr val="tx1">
                    <a:lumMod val="50000"/>
                    <a:lumOff val="50000"/>
                  </a:schemeClr>
                </a:solidFill>
                <a:cs typeface="+mn-ea"/>
                <a:sym typeface="+mn-lt"/>
              </a:rPr>
              <a:t>User Analysis</a:t>
            </a:r>
          </a:p>
        </p:txBody>
      </p:sp>
      <p:sp>
        <p:nvSpPr>
          <p:cNvPr id="1048849" name="文本框 52"/>
          <p:cNvSpPr txBox="1"/>
          <p:nvPr/>
        </p:nvSpPr>
        <p:spPr>
          <a:xfrm>
            <a:off x="282690" y="163914"/>
            <a:ext cx="2625144" cy="580223"/>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a:r>
              <a:rPr lang="zh-TW" altLang="zh-TW" sz="2399" b="1" dirty="0">
                <a:solidFill>
                  <a:schemeClr val="tx1">
                    <a:lumMod val="65000"/>
                    <a:lumOff val="35000"/>
                  </a:schemeClr>
                </a:solidFill>
                <a:latin typeface="+mn-lt"/>
                <a:ea typeface="+mn-ea"/>
                <a:cs typeface="+mn-ea"/>
              </a:rPr>
              <a:t>目标市场</a:t>
            </a:r>
            <a:r>
              <a:rPr lang="en-US" altLang="zh-TW" sz="2399" b="1" dirty="0">
                <a:solidFill>
                  <a:schemeClr val="tx1">
                    <a:lumMod val="65000"/>
                    <a:lumOff val="35000"/>
                  </a:schemeClr>
                </a:solidFill>
                <a:latin typeface="+mn-lt"/>
                <a:ea typeface="+mn-ea"/>
                <a:cs typeface="+mn-ea"/>
              </a:rPr>
              <a:t> </a:t>
            </a:r>
            <a:r>
              <a:rPr lang="en-US" altLang="zh-CN" sz="1800" dirty="0">
                <a:solidFill>
                  <a:schemeClr val="tx1">
                    <a:lumMod val="65000"/>
                    <a:lumOff val="35000"/>
                  </a:schemeClr>
                </a:solidFill>
                <a:latin typeface="+mn-ea"/>
                <a:cs typeface="+mn-ea"/>
                <a:sym typeface="+mn-lt"/>
              </a:rPr>
              <a:t>-</a:t>
            </a:r>
            <a:r>
              <a:rPr lang="zh-TW" altLang="en-US" sz="1800" dirty="0">
                <a:solidFill>
                  <a:schemeClr val="tx1">
                    <a:lumMod val="65000"/>
                    <a:lumOff val="35000"/>
                  </a:schemeClr>
                </a:solidFill>
                <a:cs typeface="+mn-ea"/>
              </a:rPr>
              <a:t>业务描述 </a:t>
            </a:r>
            <a:endParaRPr lang="zh-TW" altLang="zh-TW" sz="1800" b="1" dirty="0">
              <a:solidFill>
                <a:schemeClr val="tx1">
                  <a:lumMod val="65000"/>
                  <a:lumOff val="35000"/>
                </a:schemeClr>
              </a:solidFill>
              <a:latin typeface="+mn-lt"/>
              <a:ea typeface="+mn-ea"/>
              <a:cs typeface="+mn-ea"/>
            </a:endParaRPr>
          </a:p>
        </p:txBody>
      </p:sp>
      <p:pic>
        <p:nvPicPr>
          <p:cNvPr id="50" name="Picture 3" descr="C:\Users\User\Desktop\Indalia\Icons\person14.png">
            <a:extLst>
              <a:ext uri="{FF2B5EF4-FFF2-40B4-BE49-F238E27FC236}">
                <a16:creationId xmlns:a16="http://schemas.microsoft.com/office/drawing/2014/main" id="{DE2818E7-0096-1540-97FE-2FAE39AF4F57}"/>
              </a:ext>
            </a:extLst>
          </p:cNvPr>
          <p:cNvPicPr>
            <a:picLocks noChangeAspect="1" noChangeArrowheads="1"/>
          </p:cNvPicPr>
          <p:nvPr/>
        </p:nvPicPr>
        <p:blipFill>
          <a:blip r:embed="rId2" cstate="email">
            <a:duotone>
              <a:schemeClr val="bg2">
                <a:shade val="45000"/>
                <a:satMod val="135000"/>
              </a:schemeClr>
              <a:prstClr val="white"/>
            </a:duotone>
          </a:blip>
          <a:srcRect/>
          <a:stretch>
            <a:fillRect/>
          </a:stretch>
        </p:blipFill>
        <p:spPr bwMode="auto">
          <a:xfrm>
            <a:off x="784613" y="1762198"/>
            <a:ext cx="165145" cy="443548"/>
          </a:xfrm>
          <a:prstGeom prst="rect">
            <a:avLst/>
          </a:prstGeom>
          <a:noFill/>
          <a:effectLst>
            <a:innerShdw blurRad="1270000" dist="2540000">
              <a:srgbClr val="F3FFE2"/>
            </a:innerShdw>
          </a:effectLst>
        </p:spPr>
      </p:pic>
      <p:pic>
        <p:nvPicPr>
          <p:cNvPr id="51" name="Picture 3" descr="C:\Users\User\Desktop\Indalia\Icons\person14.png">
            <a:extLst>
              <a:ext uri="{FF2B5EF4-FFF2-40B4-BE49-F238E27FC236}">
                <a16:creationId xmlns:a16="http://schemas.microsoft.com/office/drawing/2014/main" id="{3F153C30-46E6-884E-81CD-C0D79A09AD23}"/>
              </a:ext>
            </a:extLst>
          </p:cNvPr>
          <p:cNvPicPr>
            <a:picLocks noChangeAspect="1" noChangeArrowheads="1"/>
          </p:cNvPicPr>
          <p:nvPr/>
        </p:nvPicPr>
        <p:blipFill>
          <a:blip r:embed="rId2" cstate="email">
            <a:duotone>
              <a:schemeClr val="bg2">
                <a:shade val="45000"/>
                <a:satMod val="135000"/>
              </a:schemeClr>
              <a:prstClr val="white"/>
            </a:duotone>
          </a:blip>
          <a:srcRect/>
          <a:stretch>
            <a:fillRect/>
          </a:stretch>
        </p:blipFill>
        <p:spPr bwMode="auto">
          <a:xfrm>
            <a:off x="1114512" y="1765192"/>
            <a:ext cx="165145" cy="443548"/>
          </a:xfrm>
          <a:prstGeom prst="rect">
            <a:avLst/>
          </a:prstGeom>
          <a:noFill/>
          <a:effectLst>
            <a:innerShdw blurRad="1270000" dist="2540000">
              <a:srgbClr val="F3FFE2"/>
            </a:innerShdw>
          </a:effectLst>
        </p:spPr>
      </p:pic>
      <p:pic>
        <p:nvPicPr>
          <p:cNvPr id="52" name="Picture 3" descr="C:\Users\User\Desktop\Indalia\Icons\person14.png">
            <a:extLst>
              <a:ext uri="{FF2B5EF4-FFF2-40B4-BE49-F238E27FC236}">
                <a16:creationId xmlns:a16="http://schemas.microsoft.com/office/drawing/2014/main" id="{51E52E89-4AE5-2E4F-91A2-7225C27588D2}"/>
              </a:ext>
            </a:extLst>
          </p:cNvPr>
          <p:cNvPicPr>
            <a:picLocks noChangeAspect="1" noChangeArrowheads="1"/>
          </p:cNvPicPr>
          <p:nvPr/>
        </p:nvPicPr>
        <p:blipFill>
          <a:blip r:embed="rId2" cstate="email">
            <a:duotone>
              <a:schemeClr val="bg2">
                <a:shade val="45000"/>
                <a:satMod val="135000"/>
              </a:schemeClr>
              <a:prstClr val="white"/>
            </a:duotone>
          </a:blip>
          <a:srcRect/>
          <a:stretch>
            <a:fillRect/>
          </a:stretch>
        </p:blipFill>
        <p:spPr bwMode="auto">
          <a:xfrm>
            <a:off x="1448187" y="1762198"/>
            <a:ext cx="165145" cy="443548"/>
          </a:xfrm>
          <a:prstGeom prst="rect">
            <a:avLst/>
          </a:prstGeom>
          <a:noFill/>
          <a:effectLst>
            <a:innerShdw blurRad="1270000" dist="2540000">
              <a:srgbClr val="F3FFE2"/>
            </a:innerShdw>
          </a:effectLst>
        </p:spPr>
      </p:pic>
      <p:pic>
        <p:nvPicPr>
          <p:cNvPr id="55" name="Picture 3" descr="C:\Users\User\Desktop\Indalia\Icons\person14.png">
            <a:extLst>
              <a:ext uri="{FF2B5EF4-FFF2-40B4-BE49-F238E27FC236}">
                <a16:creationId xmlns:a16="http://schemas.microsoft.com/office/drawing/2014/main" id="{694C23DA-B65A-264D-9D45-00569EDAA881}"/>
              </a:ext>
            </a:extLst>
          </p:cNvPr>
          <p:cNvPicPr>
            <a:picLocks noChangeAspect="1" noChangeArrowheads="1"/>
          </p:cNvPicPr>
          <p:nvPr/>
        </p:nvPicPr>
        <p:blipFill>
          <a:blip r:embed="rId2" cstate="email">
            <a:duotone>
              <a:schemeClr val="bg2">
                <a:shade val="45000"/>
                <a:satMod val="135000"/>
              </a:schemeClr>
              <a:prstClr val="white"/>
            </a:duotone>
          </a:blip>
          <a:srcRect/>
          <a:stretch>
            <a:fillRect/>
          </a:stretch>
        </p:blipFill>
        <p:spPr bwMode="auto">
          <a:xfrm>
            <a:off x="1781862" y="1756186"/>
            <a:ext cx="165145" cy="443548"/>
          </a:xfrm>
          <a:prstGeom prst="rect">
            <a:avLst/>
          </a:prstGeom>
          <a:noFill/>
          <a:effectLst>
            <a:innerShdw blurRad="1270000" dist="2540000">
              <a:srgbClr val="F3FFE2"/>
            </a:innerShdw>
          </a:effectLst>
        </p:spPr>
      </p:pic>
      <p:pic>
        <p:nvPicPr>
          <p:cNvPr id="56" name="Picture 3" descr="C:\Users\User\Desktop\Indalia\Icons\person14.png">
            <a:extLst>
              <a:ext uri="{FF2B5EF4-FFF2-40B4-BE49-F238E27FC236}">
                <a16:creationId xmlns:a16="http://schemas.microsoft.com/office/drawing/2014/main" id="{4E2A2077-AC35-DF48-AEDD-297F613F3470}"/>
              </a:ext>
            </a:extLst>
          </p:cNvPr>
          <p:cNvPicPr>
            <a:picLocks noChangeAspect="1" noChangeArrowheads="1"/>
          </p:cNvPicPr>
          <p:nvPr/>
        </p:nvPicPr>
        <p:blipFill>
          <a:blip r:embed="rId2" cstate="email">
            <a:duotone>
              <a:schemeClr val="bg2">
                <a:shade val="45000"/>
                <a:satMod val="135000"/>
              </a:schemeClr>
              <a:prstClr val="white"/>
            </a:duotone>
          </a:blip>
          <a:srcRect/>
          <a:stretch>
            <a:fillRect/>
          </a:stretch>
        </p:blipFill>
        <p:spPr bwMode="auto">
          <a:xfrm>
            <a:off x="2113820" y="1755155"/>
            <a:ext cx="165145" cy="443548"/>
          </a:xfrm>
          <a:prstGeom prst="rect">
            <a:avLst/>
          </a:prstGeom>
          <a:noFill/>
          <a:effectLst>
            <a:innerShdw blurRad="1270000" dist="2540000">
              <a:srgbClr val="F3FFE2"/>
            </a:innerShdw>
          </a:effectLst>
        </p:spPr>
      </p:pic>
      <p:pic>
        <p:nvPicPr>
          <p:cNvPr id="57" name="Picture 3" descr="C:\Users\User\Desktop\Indalia\Icons\person14.png">
            <a:extLst>
              <a:ext uri="{FF2B5EF4-FFF2-40B4-BE49-F238E27FC236}">
                <a16:creationId xmlns:a16="http://schemas.microsoft.com/office/drawing/2014/main" id="{A19745FC-51AA-614F-96EB-15869076936E}"/>
              </a:ext>
            </a:extLst>
          </p:cNvPr>
          <p:cNvPicPr>
            <a:picLocks noChangeAspect="1" noChangeArrowheads="1"/>
          </p:cNvPicPr>
          <p:nvPr/>
        </p:nvPicPr>
        <p:blipFill>
          <a:blip r:embed="rId2" cstate="email">
            <a:duotone>
              <a:schemeClr val="bg2">
                <a:shade val="45000"/>
                <a:satMod val="135000"/>
              </a:schemeClr>
              <a:prstClr val="white"/>
            </a:duotone>
          </a:blip>
          <a:srcRect/>
          <a:stretch>
            <a:fillRect/>
          </a:stretch>
        </p:blipFill>
        <p:spPr bwMode="auto">
          <a:xfrm>
            <a:off x="2443188" y="1755155"/>
            <a:ext cx="165145" cy="443548"/>
          </a:xfrm>
          <a:prstGeom prst="rect">
            <a:avLst/>
          </a:prstGeom>
          <a:noFill/>
          <a:effectLst>
            <a:innerShdw blurRad="1270000" dist="2540000">
              <a:srgbClr val="F3FFE2"/>
            </a:innerShdw>
          </a:effectLst>
        </p:spPr>
      </p:pic>
      <p:sp>
        <p:nvSpPr>
          <p:cNvPr id="5" name="文字方塊 4">
            <a:extLst>
              <a:ext uri="{FF2B5EF4-FFF2-40B4-BE49-F238E27FC236}">
                <a16:creationId xmlns:a16="http://schemas.microsoft.com/office/drawing/2014/main" id="{EB2EA960-42D1-0A4C-8F8F-8358689041B2}"/>
              </a:ext>
            </a:extLst>
          </p:cNvPr>
          <p:cNvSpPr txBox="1"/>
          <p:nvPr/>
        </p:nvSpPr>
        <p:spPr>
          <a:xfrm>
            <a:off x="2989786" y="1684388"/>
            <a:ext cx="3523695" cy="677108"/>
          </a:xfrm>
          <a:prstGeom prst="rect">
            <a:avLst/>
          </a:prstGeom>
          <a:noFill/>
        </p:spPr>
        <p:txBody>
          <a:bodyPr wrap="square" rtlCol="0">
            <a:spAutoFit/>
          </a:bodyPr>
          <a:lstStyle/>
          <a:p>
            <a:r>
              <a:rPr lang="zh-TW" altLang="zh-TW" sz="1200" b="1" dirty="0">
                <a:latin typeface="+mn-ea"/>
              </a:rPr>
              <a:t>地域： </a:t>
            </a:r>
            <a:r>
              <a:rPr lang="zh-TW" altLang="zh-TW" sz="1200" dirty="0">
                <a:solidFill>
                  <a:schemeClr val="tx1">
                    <a:lumMod val="75000"/>
                    <a:lumOff val="25000"/>
                  </a:schemeClr>
                </a:solidFill>
                <a:latin typeface="+mn-ea"/>
              </a:rPr>
              <a:t>中国全省</a:t>
            </a:r>
          </a:p>
          <a:p>
            <a:r>
              <a:rPr lang="zh-TW" altLang="zh-TW" sz="1200" b="1" dirty="0">
                <a:latin typeface="+mn-ea"/>
              </a:rPr>
              <a:t>年龄：  </a:t>
            </a:r>
            <a:r>
              <a:rPr lang="zh-TW" altLang="zh-TW" sz="1600" b="1" dirty="0">
                <a:solidFill>
                  <a:schemeClr val="tx2"/>
                </a:solidFill>
                <a:latin typeface="+mn-ea"/>
              </a:rPr>
              <a:t>80、90</a:t>
            </a:r>
            <a:r>
              <a:rPr lang="en-US" altLang="zh-TW" sz="1600" b="1" dirty="0">
                <a:solidFill>
                  <a:schemeClr val="tx2"/>
                </a:solidFill>
                <a:latin typeface="+mn-ea"/>
              </a:rPr>
              <a:t> </a:t>
            </a:r>
            <a:r>
              <a:rPr lang="zh-TW" altLang="zh-TW" sz="1200" dirty="0">
                <a:solidFill>
                  <a:schemeClr val="tx1">
                    <a:lumMod val="75000"/>
                    <a:lumOff val="25000"/>
                  </a:schemeClr>
                </a:solidFill>
                <a:latin typeface="+mn-ea"/>
              </a:rPr>
              <a:t>后的年轻群体</a:t>
            </a:r>
          </a:p>
          <a:p>
            <a:endParaRPr kumimoji="1" lang="zh-TW" altLang="en-US" sz="1000" dirty="0">
              <a:latin typeface="+mn-ea"/>
            </a:endParaRPr>
          </a:p>
        </p:txBody>
      </p:sp>
      <p:sp>
        <p:nvSpPr>
          <p:cNvPr id="64" name="文字方塊 63">
            <a:extLst>
              <a:ext uri="{FF2B5EF4-FFF2-40B4-BE49-F238E27FC236}">
                <a16:creationId xmlns:a16="http://schemas.microsoft.com/office/drawing/2014/main" id="{B821AE3F-319B-F147-A8FB-7465C587821C}"/>
              </a:ext>
            </a:extLst>
          </p:cNvPr>
          <p:cNvSpPr txBox="1"/>
          <p:nvPr/>
        </p:nvSpPr>
        <p:spPr>
          <a:xfrm>
            <a:off x="2038721" y="2514600"/>
            <a:ext cx="4474760" cy="1439240"/>
          </a:xfrm>
          <a:prstGeom prst="rect">
            <a:avLst/>
          </a:prstGeom>
          <a:noFill/>
        </p:spPr>
        <p:txBody>
          <a:bodyPr wrap="square" rtlCol="0">
            <a:spAutoFit/>
          </a:bodyPr>
          <a:lstStyle/>
          <a:p>
            <a:endParaRPr lang="zh-TW" altLang="zh-TW" sz="1200" dirty="0">
              <a:latin typeface="+mn-ea"/>
            </a:endParaRPr>
          </a:p>
          <a:p>
            <a:pPr>
              <a:lnSpc>
                <a:spcPct val="150000"/>
              </a:lnSpc>
            </a:pPr>
            <a:r>
              <a:rPr lang="zh-TW" altLang="zh-TW" sz="1200" dirty="0">
                <a:latin typeface="+mn-ea"/>
              </a:rPr>
              <a:t>       </a:t>
            </a:r>
            <a:r>
              <a:rPr lang="zh-TW" altLang="zh-TW" sz="1200" dirty="0">
                <a:solidFill>
                  <a:schemeClr val="bg2">
                    <a:lumMod val="25000"/>
                  </a:schemeClr>
                </a:solidFill>
                <a:latin typeface="+mn-ea"/>
              </a:rPr>
              <a:t>1. 社会责任意识较强</a:t>
            </a:r>
            <a:r>
              <a:rPr lang="en-US" altLang="zh-TW" sz="1200" dirty="0">
                <a:solidFill>
                  <a:schemeClr val="bg2">
                    <a:lumMod val="25000"/>
                  </a:schemeClr>
                </a:solidFill>
                <a:latin typeface="+mn-ea"/>
              </a:rPr>
              <a:t>,</a:t>
            </a:r>
            <a:r>
              <a:rPr lang="zh-TW" altLang="en-US" sz="1200" dirty="0">
                <a:solidFill>
                  <a:schemeClr val="bg2">
                    <a:lumMod val="25000"/>
                  </a:schemeClr>
                </a:solidFill>
                <a:latin typeface="+mn-ea"/>
              </a:rPr>
              <a:t> </a:t>
            </a:r>
            <a:r>
              <a:rPr lang="zh-TW" altLang="zh-TW" sz="1200" dirty="0">
                <a:solidFill>
                  <a:schemeClr val="bg2">
                    <a:lumMod val="25000"/>
                  </a:schemeClr>
                </a:solidFill>
                <a:latin typeface="+mn-ea"/>
              </a:rPr>
              <a:t>追求个人价值</a:t>
            </a:r>
          </a:p>
          <a:p>
            <a:pPr>
              <a:lnSpc>
                <a:spcPct val="150000"/>
              </a:lnSpc>
            </a:pPr>
            <a:r>
              <a:rPr lang="zh-TW" altLang="zh-TW" sz="1200" dirty="0">
                <a:solidFill>
                  <a:schemeClr val="bg2">
                    <a:lumMod val="25000"/>
                  </a:schemeClr>
                </a:solidFill>
                <a:latin typeface="+mn-ea"/>
              </a:rPr>
              <a:t>       2. 生活网絡化程度高</a:t>
            </a:r>
            <a:r>
              <a:rPr lang="zh-TW" altLang="en-US" sz="1200" dirty="0">
                <a:solidFill>
                  <a:schemeClr val="bg2">
                    <a:lumMod val="25000"/>
                  </a:schemeClr>
                </a:solidFill>
                <a:latin typeface="+mn-ea"/>
              </a:rPr>
              <a:t>       </a:t>
            </a:r>
            <a:r>
              <a:rPr lang="en-US" altLang="zh-TW" sz="1200" dirty="0">
                <a:solidFill>
                  <a:schemeClr val="bg2">
                    <a:lumMod val="25000"/>
                  </a:schemeClr>
                </a:solidFill>
                <a:latin typeface="+mn-ea"/>
              </a:rPr>
              <a:t> </a:t>
            </a:r>
            <a:r>
              <a:rPr lang="zh-TW" altLang="zh-TW" sz="1200" dirty="0">
                <a:solidFill>
                  <a:schemeClr val="bg2">
                    <a:lumMod val="25000"/>
                  </a:schemeClr>
                </a:solidFill>
                <a:latin typeface="+mn-ea"/>
              </a:rPr>
              <a:t>互联网共益众筹平台捐款意愿高</a:t>
            </a:r>
          </a:p>
          <a:p>
            <a:pPr>
              <a:lnSpc>
                <a:spcPct val="150000"/>
              </a:lnSpc>
            </a:pPr>
            <a:r>
              <a:rPr lang="zh-TW" altLang="zh-TW" sz="1200" dirty="0">
                <a:solidFill>
                  <a:schemeClr val="bg2">
                    <a:lumMod val="25000"/>
                  </a:schemeClr>
                </a:solidFill>
                <a:latin typeface="+mn-ea"/>
              </a:rPr>
              <a:t>       3. 熟知网絡诈欺风险，重视</a:t>
            </a:r>
            <a:r>
              <a:rPr lang="en-US" altLang="zh-TW" sz="1200" dirty="0">
                <a:solidFill>
                  <a:schemeClr val="bg2">
                    <a:lumMod val="25000"/>
                  </a:schemeClr>
                </a:solidFill>
                <a:latin typeface="+mn-ea"/>
              </a:rPr>
              <a:t> </a:t>
            </a:r>
            <a:r>
              <a:rPr lang="zh-TW" altLang="zh-TW" sz="1400" b="1" dirty="0">
                <a:solidFill>
                  <a:schemeClr val="accent2">
                    <a:lumMod val="75000"/>
                  </a:schemeClr>
                </a:solidFill>
                <a:latin typeface="+mn-ea"/>
              </a:rPr>
              <a:t>捐款的信用</a:t>
            </a:r>
            <a:r>
              <a:rPr lang="en-US" altLang="zh-TW" sz="1400" b="1" dirty="0">
                <a:solidFill>
                  <a:schemeClr val="accent2">
                    <a:lumMod val="75000"/>
                  </a:schemeClr>
                </a:solidFill>
                <a:latin typeface="+mn-ea"/>
              </a:rPr>
              <a:t> </a:t>
            </a:r>
            <a:r>
              <a:rPr lang="zh-TW" altLang="zh-TW" sz="1200" dirty="0">
                <a:solidFill>
                  <a:schemeClr val="bg2">
                    <a:lumMod val="25000"/>
                  </a:schemeClr>
                </a:solidFill>
                <a:latin typeface="+mn-ea"/>
              </a:rPr>
              <a:t>与</a:t>
            </a:r>
            <a:r>
              <a:rPr lang="en-US" altLang="zh-TW" sz="1200" dirty="0">
                <a:solidFill>
                  <a:schemeClr val="bg2">
                    <a:lumMod val="25000"/>
                  </a:schemeClr>
                </a:solidFill>
                <a:latin typeface="+mn-ea"/>
              </a:rPr>
              <a:t> </a:t>
            </a:r>
            <a:r>
              <a:rPr lang="zh-TW" altLang="zh-TW" sz="1400" b="1" dirty="0">
                <a:solidFill>
                  <a:schemeClr val="accent2">
                    <a:lumMod val="75000"/>
                  </a:schemeClr>
                </a:solidFill>
                <a:latin typeface="+mn-ea"/>
              </a:rPr>
              <a:t>透明</a:t>
            </a:r>
            <a:endParaRPr lang="en-US" altLang="zh-TW" sz="1200" b="1" dirty="0">
              <a:solidFill>
                <a:schemeClr val="accent2">
                  <a:lumMod val="75000"/>
                </a:schemeClr>
              </a:solidFill>
              <a:latin typeface="+mn-ea"/>
            </a:endParaRPr>
          </a:p>
          <a:p>
            <a:pPr>
              <a:lnSpc>
                <a:spcPct val="150000"/>
              </a:lnSpc>
            </a:pPr>
            <a:r>
              <a:rPr lang="zh-TW" altLang="zh-TW" sz="1200" dirty="0">
                <a:solidFill>
                  <a:schemeClr val="bg2">
                    <a:lumMod val="25000"/>
                  </a:schemeClr>
                </a:solidFill>
                <a:latin typeface="+mn-ea"/>
              </a:rPr>
              <a:t>       4. 注重</a:t>
            </a:r>
            <a:r>
              <a:rPr lang="en-US" altLang="zh-TW" sz="1200" dirty="0">
                <a:solidFill>
                  <a:schemeClr val="bg2">
                    <a:lumMod val="25000"/>
                  </a:schemeClr>
                </a:solidFill>
                <a:latin typeface="+mn-ea"/>
              </a:rPr>
              <a:t> </a:t>
            </a:r>
            <a:r>
              <a:rPr lang="zh-TW" altLang="zh-TW" sz="1400" b="1" dirty="0">
                <a:solidFill>
                  <a:schemeClr val="accent2">
                    <a:lumMod val="75000"/>
                  </a:schemeClr>
                </a:solidFill>
                <a:latin typeface="+mn-ea"/>
              </a:rPr>
              <a:t>体验感</a:t>
            </a:r>
            <a:endParaRPr kumimoji="1" lang="zh-TW" altLang="en-US" sz="1000" b="1" dirty="0">
              <a:solidFill>
                <a:schemeClr val="accent2">
                  <a:lumMod val="75000"/>
                </a:schemeClr>
              </a:solidFill>
              <a:latin typeface="+mn-ea"/>
            </a:endParaRPr>
          </a:p>
        </p:txBody>
      </p:sp>
      <p:pic>
        <p:nvPicPr>
          <p:cNvPr id="65" name="Picture 3" descr="C:\Users\User\Desktop\Indalia\Icons\person14.png">
            <a:extLst>
              <a:ext uri="{FF2B5EF4-FFF2-40B4-BE49-F238E27FC236}">
                <a16:creationId xmlns:a16="http://schemas.microsoft.com/office/drawing/2014/main" id="{81D34467-E3B9-F546-8343-9ABC89546DEF}"/>
              </a:ext>
            </a:extLst>
          </p:cNvPr>
          <p:cNvPicPr>
            <a:picLocks noChangeAspect="1" noChangeArrowheads="1"/>
          </p:cNvPicPr>
          <p:nvPr/>
        </p:nvPicPr>
        <p:blipFill>
          <a:blip r:embed="rId3" cstate="email"/>
          <a:srcRect/>
          <a:stretch>
            <a:fillRect/>
          </a:stretch>
        </p:blipFill>
        <p:spPr bwMode="auto">
          <a:xfrm>
            <a:off x="454714" y="3310089"/>
            <a:ext cx="165145" cy="443548"/>
          </a:xfrm>
          <a:prstGeom prst="rect">
            <a:avLst/>
          </a:prstGeom>
          <a:noFill/>
          <a:effectLst>
            <a:innerShdw blurRad="1270000" dist="2540000">
              <a:srgbClr val="F3FFE2"/>
            </a:innerShdw>
          </a:effectLst>
        </p:spPr>
      </p:pic>
      <p:pic>
        <p:nvPicPr>
          <p:cNvPr id="66" name="Picture 3" descr="C:\Users\User\Desktop\Indalia\Icons\person14.png">
            <a:extLst>
              <a:ext uri="{FF2B5EF4-FFF2-40B4-BE49-F238E27FC236}">
                <a16:creationId xmlns:a16="http://schemas.microsoft.com/office/drawing/2014/main" id="{78C2600E-EEEA-C14A-84B6-847D5CCE30CA}"/>
              </a:ext>
            </a:extLst>
          </p:cNvPr>
          <p:cNvPicPr>
            <a:picLocks noChangeAspect="1" noChangeArrowheads="1"/>
          </p:cNvPicPr>
          <p:nvPr/>
        </p:nvPicPr>
        <p:blipFill>
          <a:blip r:embed="rId3" cstate="email"/>
          <a:srcRect/>
          <a:stretch>
            <a:fillRect/>
          </a:stretch>
        </p:blipFill>
        <p:spPr bwMode="auto">
          <a:xfrm>
            <a:off x="780837" y="3310089"/>
            <a:ext cx="165145" cy="443548"/>
          </a:xfrm>
          <a:prstGeom prst="rect">
            <a:avLst/>
          </a:prstGeom>
          <a:noFill/>
          <a:effectLst>
            <a:innerShdw blurRad="1270000" dist="2540000">
              <a:srgbClr val="F3FFE2"/>
            </a:innerShdw>
          </a:effectLst>
        </p:spPr>
      </p:pic>
      <p:pic>
        <p:nvPicPr>
          <p:cNvPr id="67" name="Picture 3" descr="C:\Users\User\Desktop\Indalia\Icons\person14.png">
            <a:extLst>
              <a:ext uri="{FF2B5EF4-FFF2-40B4-BE49-F238E27FC236}">
                <a16:creationId xmlns:a16="http://schemas.microsoft.com/office/drawing/2014/main" id="{AE1E8187-1276-8D41-8E9D-72F6CD6FDA7D}"/>
              </a:ext>
            </a:extLst>
          </p:cNvPr>
          <p:cNvPicPr>
            <a:picLocks noChangeAspect="1" noChangeArrowheads="1"/>
          </p:cNvPicPr>
          <p:nvPr/>
        </p:nvPicPr>
        <p:blipFill>
          <a:blip r:embed="rId3" cstate="email"/>
          <a:srcRect/>
          <a:stretch>
            <a:fillRect/>
          </a:stretch>
        </p:blipFill>
        <p:spPr bwMode="auto">
          <a:xfrm>
            <a:off x="1106529" y="3310089"/>
            <a:ext cx="165145" cy="443548"/>
          </a:xfrm>
          <a:prstGeom prst="rect">
            <a:avLst/>
          </a:prstGeom>
          <a:noFill/>
          <a:effectLst>
            <a:innerShdw blurRad="1270000" dist="2540000">
              <a:srgbClr val="F3FFE2"/>
            </a:innerShdw>
          </a:effectLst>
        </p:spPr>
      </p:pic>
      <p:pic>
        <p:nvPicPr>
          <p:cNvPr id="68" name="Picture 3" descr="C:\Users\User\Desktop\Indalia\Icons\person14.png">
            <a:extLst>
              <a:ext uri="{FF2B5EF4-FFF2-40B4-BE49-F238E27FC236}">
                <a16:creationId xmlns:a16="http://schemas.microsoft.com/office/drawing/2014/main" id="{D5552C8E-2FA5-3B4A-802F-4896DAC9606E}"/>
              </a:ext>
            </a:extLst>
          </p:cNvPr>
          <p:cNvPicPr>
            <a:picLocks noChangeAspect="1" noChangeArrowheads="1"/>
          </p:cNvPicPr>
          <p:nvPr/>
        </p:nvPicPr>
        <p:blipFill>
          <a:blip r:embed="rId3" cstate="email"/>
          <a:srcRect/>
          <a:stretch>
            <a:fillRect/>
          </a:stretch>
        </p:blipFill>
        <p:spPr bwMode="auto">
          <a:xfrm>
            <a:off x="1448186" y="3310089"/>
            <a:ext cx="165145" cy="443548"/>
          </a:xfrm>
          <a:prstGeom prst="rect">
            <a:avLst/>
          </a:prstGeom>
          <a:noFill/>
          <a:effectLst>
            <a:innerShdw blurRad="1270000" dist="2540000">
              <a:srgbClr val="F3FFE2"/>
            </a:innerShdw>
          </a:effectLst>
        </p:spPr>
      </p:pic>
      <p:sp>
        <p:nvSpPr>
          <p:cNvPr id="6" name="矩形 5">
            <a:extLst>
              <a:ext uri="{FF2B5EF4-FFF2-40B4-BE49-F238E27FC236}">
                <a16:creationId xmlns:a16="http://schemas.microsoft.com/office/drawing/2014/main" id="{311892A7-675B-D940-B7A6-3D738C8D17D2}"/>
              </a:ext>
            </a:extLst>
          </p:cNvPr>
          <p:cNvSpPr/>
          <p:nvPr/>
        </p:nvSpPr>
        <p:spPr>
          <a:xfrm>
            <a:off x="2284175" y="2488781"/>
            <a:ext cx="646331" cy="276999"/>
          </a:xfrm>
          <a:prstGeom prst="rect">
            <a:avLst/>
          </a:prstGeom>
        </p:spPr>
        <p:txBody>
          <a:bodyPr wrap="none">
            <a:spAutoFit/>
          </a:bodyPr>
          <a:lstStyle/>
          <a:p>
            <a:r>
              <a:rPr lang="zh-CN" altLang="en-US" sz="1200" b="1" dirty="0">
                <a:latin typeface="+mn-ea"/>
              </a:rPr>
              <a:t>心理：</a:t>
            </a:r>
            <a:endParaRPr lang="zh-TW" altLang="en-US" sz="1200" dirty="0">
              <a:latin typeface="+mn-ea"/>
            </a:endParaRPr>
          </a:p>
        </p:txBody>
      </p:sp>
      <p:pic>
        <p:nvPicPr>
          <p:cNvPr id="39" name="Picture 3" descr="C:\Users\User\Desktop\Indalia\Icons\person14.png">
            <a:extLst>
              <a:ext uri="{FF2B5EF4-FFF2-40B4-BE49-F238E27FC236}">
                <a16:creationId xmlns:a16="http://schemas.microsoft.com/office/drawing/2014/main" id="{D8E18A68-5B33-E143-8201-5CE38C3410DD}"/>
              </a:ext>
            </a:extLst>
          </p:cNvPr>
          <p:cNvPicPr>
            <a:picLocks noChangeAspect="1" noChangeArrowheads="1"/>
          </p:cNvPicPr>
          <p:nvPr/>
        </p:nvPicPr>
        <p:blipFill>
          <a:blip r:embed="rId2" cstate="email">
            <a:duotone>
              <a:schemeClr val="bg2">
                <a:shade val="45000"/>
                <a:satMod val="135000"/>
              </a:schemeClr>
              <a:prstClr val="white"/>
            </a:duotone>
          </a:blip>
          <a:srcRect/>
          <a:stretch>
            <a:fillRect/>
          </a:stretch>
        </p:blipFill>
        <p:spPr bwMode="auto">
          <a:xfrm>
            <a:off x="457200" y="4243600"/>
            <a:ext cx="165145" cy="443548"/>
          </a:xfrm>
          <a:prstGeom prst="rect">
            <a:avLst/>
          </a:prstGeom>
          <a:noFill/>
          <a:effectLst>
            <a:innerShdw blurRad="1270000" dist="2540000">
              <a:srgbClr val="F3FFE2"/>
            </a:innerShdw>
          </a:effectLst>
        </p:spPr>
      </p:pic>
      <p:sp>
        <p:nvSpPr>
          <p:cNvPr id="8" name="向右箭號 7">
            <a:extLst>
              <a:ext uri="{FF2B5EF4-FFF2-40B4-BE49-F238E27FC236}">
                <a16:creationId xmlns:a16="http://schemas.microsoft.com/office/drawing/2014/main" id="{D26D184C-3DB4-8A42-9162-8063F0402580}"/>
              </a:ext>
            </a:extLst>
          </p:cNvPr>
          <p:cNvSpPr/>
          <p:nvPr/>
        </p:nvSpPr>
        <p:spPr>
          <a:xfrm>
            <a:off x="3933225" y="3144263"/>
            <a:ext cx="152400" cy="45719"/>
          </a:xfrm>
          <a:prstGeom prst="rightArrow">
            <a:avLst/>
          </a:prstGeom>
          <a:solidFill>
            <a:schemeClr val="accent4">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mn-ea"/>
            </a:endParaRPr>
          </a:p>
        </p:txBody>
      </p:sp>
      <p:pic>
        <p:nvPicPr>
          <p:cNvPr id="40" name="Picture 3" descr="C:\Users\User\Desktop\Indalia\Icons\person14.png">
            <a:extLst>
              <a:ext uri="{FF2B5EF4-FFF2-40B4-BE49-F238E27FC236}">
                <a16:creationId xmlns:a16="http://schemas.microsoft.com/office/drawing/2014/main" id="{D395C81D-A5C5-7E40-8C1C-F6A1739700FC}"/>
              </a:ext>
            </a:extLst>
          </p:cNvPr>
          <p:cNvPicPr>
            <a:picLocks noChangeAspect="1" noChangeArrowheads="1"/>
          </p:cNvPicPr>
          <p:nvPr/>
        </p:nvPicPr>
        <p:blipFill>
          <a:blip r:embed="rId2" cstate="email">
            <a:duotone>
              <a:schemeClr val="bg2">
                <a:shade val="45000"/>
                <a:satMod val="135000"/>
              </a:schemeClr>
              <a:prstClr val="white"/>
            </a:duotone>
          </a:blip>
          <a:srcRect/>
          <a:stretch>
            <a:fillRect/>
          </a:stretch>
        </p:blipFill>
        <p:spPr bwMode="auto">
          <a:xfrm>
            <a:off x="762000" y="4243600"/>
            <a:ext cx="165145" cy="443548"/>
          </a:xfrm>
          <a:prstGeom prst="rect">
            <a:avLst/>
          </a:prstGeom>
          <a:noFill/>
          <a:effectLst>
            <a:innerShdw blurRad="1270000" dist="2540000">
              <a:srgbClr val="F3FFE2"/>
            </a:innerShdw>
          </a:effectLst>
        </p:spPr>
      </p:pic>
      <p:pic>
        <p:nvPicPr>
          <p:cNvPr id="47" name="Picture 3" descr="C:\Users\User\Desktop\Indalia\Icons\person14.png">
            <a:extLst>
              <a:ext uri="{FF2B5EF4-FFF2-40B4-BE49-F238E27FC236}">
                <a16:creationId xmlns:a16="http://schemas.microsoft.com/office/drawing/2014/main" id="{CAF74647-8598-FE4B-8DCA-7460243DC1C9}"/>
              </a:ext>
            </a:extLst>
          </p:cNvPr>
          <p:cNvPicPr>
            <a:picLocks noChangeAspect="1" noChangeArrowheads="1"/>
          </p:cNvPicPr>
          <p:nvPr/>
        </p:nvPicPr>
        <p:blipFill>
          <a:blip r:embed="rId2" cstate="email"/>
          <a:srcRect/>
          <a:stretch>
            <a:fillRect/>
          </a:stretch>
        </p:blipFill>
        <p:spPr bwMode="auto">
          <a:xfrm>
            <a:off x="1449013" y="2700715"/>
            <a:ext cx="165145" cy="443548"/>
          </a:xfrm>
          <a:prstGeom prst="rect">
            <a:avLst/>
          </a:prstGeom>
          <a:noFill/>
          <a:effectLst>
            <a:innerShdw blurRad="1270000" dist="2540000">
              <a:srgbClr val="F3FFE2"/>
            </a:innerShdw>
          </a:effectLst>
        </p:spPr>
      </p:pic>
      <p:pic>
        <p:nvPicPr>
          <p:cNvPr id="41" name="Picture 3" descr="C:\Users\User\Desktop\Indalia\Icons\person14.png">
            <a:extLst>
              <a:ext uri="{FF2B5EF4-FFF2-40B4-BE49-F238E27FC236}">
                <a16:creationId xmlns:a16="http://schemas.microsoft.com/office/drawing/2014/main" id="{F91EB590-8355-9A41-9AD1-0201CA0D7388}"/>
              </a:ext>
            </a:extLst>
          </p:cNvPr>
          <p:cNvPicPr>
            <a:picLocks noChangeAspect="1" noChangeArrowheads="1"/>
          </p:cNvPicPr>
          <p:nvPr/>
        </p:nvPicPr>
        <p:blipFill>
          <a:blip r:embed="rId2" cstate="email">
            <a:lum bright="70000" contrast="-70000"/>
          </a:blip>
          <a:srcRect/>
          <a:stretch>
            <a:fillRect/>
          </a:stretch>
        </p:blipFill>
        <p:spPr bwMode="auto">
          <a:xfrm>
            <a:off x="1066800" y="4243600"/>
            <a:ext cx="165145" cy="443548"/>
          </a:xfrm>
          <a:prstGeom prst="rect">
            <a:avLst/>
          </a:prstGeom>
          <a:noFill/>
          <a:effectLst>
            <a:innerShdw blurRad="1270000" dist="2540000">
              <a:srgbClr val="F3FFE2"/>
            </a:innerShdw>
          </a:effectLst>
        </p:spPr>
      </p:pic>
      <p:pic>
        <p:nvPicPr>
          <p:cNvPr id="44" name="Picture 3" descr="C:\Users\User\Desktop\Indalia\Icons\person14.png">
            <a:extLst>
              <a:ext uri="{FF2B5EF4-FFF2-40B4-BE49-F238E27FC236}">
                <a16:creationId xmlns:a16="http://schemas.microsoft.com/office/drawing/2014/main" id="{7217DABE-645E-FE4D-8562-470F1DEBFC5C}"/>
              </a:ext>
            </a:extLst>
          </p:cNvPr>
          <p:cNvPicPr>
            <a:picLocks noChangeAspect="1" noChangeArrowheads="1"/>
          </p:cNvPicPr>
          <p:nvPr/>
        </p:nvPicPr>
        <p:blipFill>
          <a:blip r:embed="rId3" cstate="email"/>
          <a:srcRect/>
          <a:stretch>
            <a:fillRect/>
          </a:stretch>
        </p:blipFill>
        <p:spPr bwMode="auto">
          <a:xfrm>
            <a:off x="456563" y="2703155"/>
            <a:ext cx="165145" cy="443548"/>
          </a:xfrm>
          <a:prstGeom prst="rect">
            <a:avLst/>
          </a:prstGeom>
          <a:noFill/>
          <a:effectLst>
            <a:innerShdw blurRad="1270000" dist="2540000">
              <a:srgbClr val="F3FFE2"/>
            </a:innerShdw>
          </a:effectLst>
        </p:spPr>
      </p:pic>
      <p:sp>
        <p:nvSpPr>
          <p:cNvPr id="76" name="文字方塊 75">
            <a:extLst>
              <a:ext uri="{FF2B5EF4-FFF2-40B4-BE49-F238E27FC236}">
                <a16:creationId xmlns:a16="http://schemas.microsoft.com/office/drawing/2014/main" id="{3C7DA5F3-2488-D44D-8F06-1B8B7A181F20}"/>
              </a:ext>
            </a:extLst>
          </p:cNvPr>
          <p:cNvSpPr txBox="1"/>
          <p:nvPr/>
        </p:nvSpPr>
        <p:spPr>
          <a:xfrm>
            <a:off x="6931155" y="242575"/>
            <a:ext cx="1204856" cy="523220"/>
          </a:xfrm>
          <a:prstGeom prst="rect">
            <a:avLst/>
          </a:prstGeom>
          <a:noFill/>
        </p:spPr>
        <p:txBody>
          <a:bodyPr wrap="square" rtlCol="0">
            <a:spAutoFit/>
          </a:bodyPr>
          <a:lstStyle/>
          <a:p>
            <a:pPr algn="dist"/>
            <a:r>
              <a:rPr kumimoji="1" lang="en-US" altLang="zh-CN" sz="2800" b="1" dirty="0">
                <a:solidFill>
                  <a:schemeClr val="tx2"/>
                </a:solidFill>
                <a:latin typeface="+mn-ea"/>
              </a:rPr>
              <a:t>B</a:t>
            </a:r>
            <a:r>
              <a:rPr kumimoji="1" lang="zh-CN" altLang="en-US" b="1" dirty="0">
                <a:latin typeface="+mn-ea"/>
              </a:rPr>
              <a:t>端用戶</a:t>
            </a:r>
            <a:endParaRPr kumimoji="1" lang="zh-TW" altLang="en-US" b="1" dirty="0">
              <a:latin typeface="+mn-ea"/>
            </a:endParaRPr>
          </a:p>
        </p:txBody>
      </p:sp>
      <p:pic>
        <p:nvPicPr>
          <p:cNvPr id="45" name="Picture 3" descr="C:\Users\User\Desktop\Indalia\Icons\person14.png">
            <a:extLst>
              <a:ext uri="{FF2B5EF4-FFF2-40B4-BE49-F238E27FC236}">
                <a16:creationId xmlns:a16="http://schemas.microsoft.com/office/drawing/2014/main" id="{31EBF0D2-6D0B-844F-889E-296BBBF94D42}"/>
              </a:ext>
            </a:extLst>
          </p:cNvPr>
          <p:cNvPicPr>
            <a:picLocks noChangeAspect="1" noChangeArrowheads="1"/>
          </p:cNvPicPr>
          <p:nvPr/>
        </p:nvPicPr>
        <p:blipFill>
          <a:blip r:embed="rId2" cstate="email"/>
          <a:srcRect/>
          <a:stretch>
            <a:fillRect/>
          </a:stretch>
        </p:blipFill>
        <p:spPr bwMode="auto">
          <a:xfrm>
            <a:off x="780838" y="2703155"/>
            <a:ext cx="165145" cy="443548"/>
          </a:xfrm>
          <a:prstGeom prst="rect">
            <a:avLst/>
          </a:prstGeom>
          <a:noFill/>
          <a:effectLst>
            <a:innerShdw blurRad="1270000" dist="2540000">
              <a:srgbClr val="F3FFE2"/>
            </a:innerShdw>
          </a:effectLst>
        </p:spPr>
      </p:pic>
      <p:pic>
        <p:nvPicPr>
          <p:cNvPr id="49" name="Picture 3" descr="C:\Users\User\Desktop\Indalia\Icons\person14.png">
            <a:extLst>
              <a:ext uri="{FF2B5EF4-FFF2-40B4-BE49-F238E27FC236}">
                <a16:creationId xmlns:a16="http://schemas.microsoft.com/office/drawing/2014/main" id="{70B3EB09-A14A-F747-9D0F-0F259866898D}"/>
              </a:ext>
            </a:extLst>
          </p:cNvPr>
          <p:cNvPicPr>
            <a:picLocks noChangeAspect="1" noChangeArrowheads="1"/>
          </p:cNvPicPr>
          <p:nvPr/>
        </p:nvPicPr>
        <p:blipFill>
          <a:blip r:embed="rId2" cstate="email">
            <a:duotone>
              <a:schemeClr val="bg2">
                <a:shade val="45000"/>
                <a:satMod val="135000"/>
              </a:schemeClr>
              <a:prstClr val="white"/>
            </a:duotone>
          </a:blip>
          <a:srcRect/>
          <a:stretch>
            <a:fillRect/>
          </a:stretch>
        </p:blipFill>
        <p:spPr bwMode="auto">
          <a:xfrm>
            <a:off x="454714" y="1760920"/>
            <a:ext cx="165145" cy="443548"/>
          </a:xfrm>
          <a:prstGeom prst="rect">
            <a:avLst/>
          </a:prstGeom>
          <a:noFill/>
          <a:ln>
            <a:noFill/>
          </a:ln>
          <a:effectLst>
            <a:innerShdw blurRad="1270000" dist="2540000">
              <a:srgbClr val="F3FFE2"/>
            </a:innerShdw>
          </a:effectLst>
        </p:spPr>
      </p:pic>
      <p:pic>
        <p:nvPicPr>
          <p:cNvPr id="46" name="Picture 3" descr="C:\Users\User\Desktop\Indalia\Icons\person14.png">
            <a:extLst>
              <a:ext uri="{FF2B5EF4-FFF2-40B4-BE49-F238E27FC236}">
                <a16:creationId xmlns:a16="http://schemas.microsoft.com/office/drawing/2014/main" id="{D8C53FAC-3CF0-6444-B1F9-C4334194BC4A}"/>
              </a:ext>
            </a:extLst>
          </p:cNvPr>
          <p:cNvPicPr>
            <a:picLocks noChangeAspect="1" noChangeArrowheads="1"/>
          </p:cNvPicPr>
          <p:nvPr/>
        </p:nvPicPr>
        <p:blipFill>
          <a:blip r:embed="rId2" cstate="email"/>
          <a:srcRect/>
          <a:stretch>
            <a:fillRect/>
          </a:stretch>
        </p:blipFill>
        <p:spPr bwMode="auto">
          <a:xfrm>
            <a:off x="1114511" y="2700715"/>
            <a:ext cx="165145" cy="443548"/>
          </a:xfrm>
          <a:prstGeom prst="rect">
            <a:avLst/>
          </a:prstGeom>
          <a:noFill/>
          <a:effectLst>
            <a:innerShdw blurRad="1270000" dist="2540000">
              <a:srgbClr val="F3FFE2"/>
            </a:innerShdw>
          </a:effectLst>
        </p:spPr>
      </p:pic>
      <p:sp>
        <p:nvSpPr>
          <p:cNvPr id="74" name="文字方塊 73">
            <a:extLst>
              <a:ext uri="{FF2B5EF4-FFF2-40B4-BE49-F238E27FC236}">
                <a16:creationId xmlns:a16="http://schemas.microsoft.com/office/drawing/2014/main" id="{C4D19712-6293-F745-8ECD-4D68843AFE5A}"/>
              </a:ext>
            </a:extLst>
          </p:cNvPr>
          <p:cNvSpPr txBox="1"/>
          <p:nvPr/>
        </p:nvSpPr>
        <p:spPr>
          <a:xfrm>
            <a:off x="1790259" y="4075927"/>
            <a:ext cx="4343547" cy="815608"/>
          </a:xfrm>
          <a:prstGeom prst="rect">
            <a:avLst/>
          </a:prstGeom>
          <a:noFill/>
        </p:spPr>
        <p:txBody>
          <a:bodyPr wrap="square" rtlCol="0">
            <a:spAutoFit/>
          </a:bodyPr>
          <a:lstStyle/>
          <a:p>
            <a:r>
              <a:rPr lang="zh-TW" altLang="zh-TW" sz="1200" b="1" dirty="0">
                <a:latin typeface="+mn-ea"/>
              </a:rPr>
              <a:t>行为：</a:t>
            </a:r>
            <a:endParaRPr lang="en-US" altLang="zh-TW" sz="1200" b="1" dirty="0">
              <a:latin typeface="+mn-ea"/>
            </a:endParaRPr>
          </a:p>
          <a:p>
            <a:pPr marL="228600" indent="-228600">
              <a:lnSpc>
                <a:spcPct val="150000"/>
              </a:lnSpc>
              <a:buAutoNum type="arabicPeriod"/>
            </a:pPr>
            <a:r>
              <a:rPr lang="zh-TW" altLang="zh-TW" sz="1200" dirty="0">
                <a:solidFill>
                  <a:schemeClr val="bg2">
                    <a:lumMod val="25000"/>
                  </a:schemeClr>
                </a:solidFill>
                <a:latin typeface="+mn-ea"/>
              </a:rPr>
              <a:t>喜爱于</a:t>
            </a:r>
            <a:r>
              <a:rPr lang="en-US" altLang="zh-TW" sz="1200" dirty="0">
                <a:solidFill>
                  <a:schemeClr val="bg2">
                    <a:lumMod val="25000"/>
                  </a:schemeClr>
                </a:solidFill>
                <a:latin typeface="+mn-ea"/>
              </a:rPr>
              <a:t> </a:t>
            </a:r>
            <a:r>
              <a:rPr lang="zh-TW" altLang="zh-TW" sz="1400" b="1" dirty="0">
                <a:solidFill>
                  <a:schemeClr val="accent5">
                    <a:lumMod val="75000"/>
                  </a:schemeClr>
                </a:solidFill>
                <a:latin typeface="+mn-ea"/>
              </a:rPr>
              <a:t>社交网路分享</a:t>
            </a:r>
            <a:r>
              <a:rPr lang="zh-TW" altLang="zh-TW" sz="1200" dirty="0">
                <a:solidFill>
                  <a:schemeClr val="bg2">
                    <a:lumMod val="25000"/>
                  </a:schemeClr>
                </a:solidFill>
                <a:latin typeface="+mn-ea"/>
              </a:rPr>
              <a:t>，获得关注与认可</a:t>
            </a:r>
            <a:endParaRPr lang="en-US" altLang="zh-TW" sz="1200" dirty="0">
              <a:solidFill>
                <a:schemeClr val="bg2">
                  <a:lumMod val="25000"/>
                </a:schemeClr>
              </a:solidFill>
              <a:latin typeface="+mn-ea"/>
            </a:endParaRPr>
          </a:p>
          <a:p>
            <a:pPr marL="228600" indent="-228600">
              <a:buAutoNum type="arabicPeriod"/>
            </a:pPr>
            <a:r>
              <a:rPr lang="zh-TW" altLang="zh-TW" sz="1200" dirty="0">
                <a:solidFill>
                  <a:schemeClr val="bg2">
                    <a:lumMod val="25000"/>
                  </a:schemeClr>
                </a:solidFill>
                <a:latin typeface="+mn-ea"/>
              </a:rPr>
              <a:t>行为易受KOL或</a:t>
            </a:r>
            <a:r>
              <a:rPr lang="en-US" altLang="zh-TW" sz="1200" dirty="0">
                <a:solidFill>
                  <a:schemeClr val="bg2">
                    <a:lumMod val="25000"/>
                  </a:schemeClr>
                </a:solidFill>
                <a:latin typeface="+mn-ea"/>
              </a:rPr>
              <a:t> </a:t>
            </a:r>
            <a:r>
              <a:rPr lang="zh-TW" altLang="zh-TW" sz="1400" b="1" dirty="0">
                <a:solidFill>
                  <a:schemeClr val="accent5">
                    <a:lumMod val="75000"/>
                  </a:schemeClr>
                </a:solidFill>
                <a:latin typeface="+mn-ea"/>
              </a:rPr>
              <a:t>网路热度</a:t>
            </a:r>
            <a:r>
              <a:rPr lang="en-US" altLang="zh-TW" sz="1400" b="1" dirty="0">
                <a:solidFill>
                  <a:schemeClr val="accent5">
                    <a:lumMod val="75000"/>
                  </a:schemeClr>
                </a:solidFill>
                <a:latin typeface="+mn-ea"/>
              </a:rPr>
              <a:t> </a:t>
            </a:r>
            <a:r>
              <a:rPr lang="zh-TW" altLang="zh-TW" sz="1200" dirty="0">
                <a:solidFill>
                  <a:schemeClr val="bg2">
                    <a:lumMod val="25000"/>
                  </a:schemeClr>
                </a:solidFill>
                <a:latin typeface="+mn-ea"/>
              </a:rPr>
              <a:t>影响</a:t>
            </a:r>
            <a:endParaRPr kumimoji="1" lang="zh-TW" altLang="en-US" sz="1000" dirty="0">
              <a:latin typeface="+mn-ea"/>
            </a:endParaRPr>
          </a:p>
        </p:txBody>
      </p:sp>
      <p:sp>
        <p:nvSpPr>
          <p:cNvPr id="9" name="文字方塊 8">
            <a:extLst>
              <a:ext uri="{FF2B5EF4-FFF2-40B4-BE49-F238E27FC236}">
                <a16:creationId xmlns:a16="http://schemas.microsoft.com/office/drawing/2014/main" id="{13DF79F5-DF9C-9346-9855-270B8676875A}"/>
              </a:ext>
            </a:extLst>
          </p:cNvPr>
          <p:cNvSpPr txBox="1"/>
          <p:nvPr/>
        </p:nvSpPr>
        <p:spPr>
          <a:xfrm>
            <a:off x="8402062" y="1725377"/>
            <a:ext cx="2176316" cy="307777"/>
          </a:xfrm>
          <a:prstGeom prst="rect">
            <a:avLst/>
          </a:prstGeom>
          <a:noFill/>
        </p:spPr>
        <p:txBody>
          <a:bodyPr wrap="square" rtlCol="0">
            <a:spAutoFit/>
          </a:bodyPr>
          <a:lstStyle/>
          <a:p>
            <a:r>
              <a:rPr lang="zh-TW" altLang="zh-TW" sz="1400" b="1" dirty="0">
                <a:solidFill>
                  <a:schemeClr val="bg1"/>
                </a:solidFill>
                <a:latin typeface="+mn-ea"/>
              </a:rPr>
              <a:t>慈善机构类别</a:t>
            </a:r>
            <a:endParaRPr kumimoji="1" lang="zh-TW" altLang="en-US" sz="1400" dirty="0">
              <a:solidFill>
                <a:schemeClr val="bg1"/>
              </a:solidFill>
              <a:latin typeface="+mn-ea"/>
            </a:endParaRPr>
          </a:p>
        </p:txBody>
      </p:sp>
      <p:sp>
        <p:nvSpPr>
          <p:cNvPr id="12" name="文字方塊 11">
            <a:extLst>
              <a:ext uri="{FF2B5EF4-FFF2-40B4-BE49-F238E27FC236}">
                <a16:creationId xmlns:a16="http://schemas.microsoft.com/office/drawing/2014/main" id="{AE2635C4-559F-AA49-9CF1-D87B4E2AF27C}"/>
              </a:ext>
            </a:extLst>
          </p:cNvPr>
          <p:cNvSpPr txBox="1"/>
          <p:nvPr/>
        </p:nvSpPr>
        <p:spPr>
          <a:xfrm>
            <a:off x="9944952" y="733974"/>
            <a:ext cx="1186931" cy="2585323"/>
          </a:xfrm>
          <a:prstGeom prst="rect">
            <a:avLst/>
          </a:prstGeom>
          <a:noFill/>
        </p:spPr>
        <p:txBody>
          <a:bodyPr wrap="square" rtlCol="0">
            <a:spAutoFit/>
          </a:bodyPr>
          <a:lstStyle/>
          <a:p>
            <a:pPr>
              <a:lnSpc>
                <a:spcPct val="150000"/>
              </a:lnSpc>
            </a:pPr>
            <a:r>
              <a:rPr lang="zh-TW" altLang="zh-TW" sz="1600" dirty="0">
                <a:solidFill>
                  <a:schemeClr val="bg2">
                    <a:lumMod val="25000"/>
                  </a:schemeClr>
                </a:solidFill>
                <a:latin typeface="+mn-ea"/>
              </a:rPr>
              <a:t>教育</a:t>
            </a:r>
            <a:endParaRPr lang="en-US" altLang="zh-TW" sz="1600" dirty="0">
              <a:solidFill>
                <a:schemeClr val="bg2">
                  <a:lumMod val="25000"/>
                </a:schemeClr>
              </a:solidFill>
              <a:latin typeface="+mn-ea"/>
            </a:endParaRPr>
          </a:p>
          <a:p>
            <a:pPr>
              <a:lnSpc>
                <a:spcPct val="150000"/>
              </a:lnSpc>
            </a:pPr>
            <a:r>
              <a:rPr lang="zh-TW" altLang="zh-TW" sz="1600" dirty="0">
                <a:solidFill>
                  <a:schemeClr val="bg2">
                    <a:lumMod val="25000"/>
                  </a:schemeClr>
                </a:solidFill>
                <a:latin typeface="+mn-ea"/>
              </a:rPr>
              <a:t>儿童</a:t>
            </a:r>
            <a:endParaRPr lang="en-US" altLang="zh-TW" sz="1600" dirty="0">
              <a:solidFill>
                <a:schemeClr val="bg2">
                  <a:lumMod val="25000"/>
                </a:schemeClr>
              </a:solidFill>
              <a:latin typeface="+mn-ea"/>
            </a:endParaRPr>
          </a:p>
          <a:p>
            <a:pPr>
              <a:lnSpc>
                <a:spcPct val="150000"/>
              </a:lnSpc>
            </a:pPr>
            <a:r>
              <a:rPr lang="zh-TW" altLang="zh-TW" sz="1600" dirty="0">
                <a:solidFill>
                  <a:schemeClr val="bg2">
                    <a:lumMod val="25000"/>
                  </a:schemeClr>
                </a:solidFill>
                <a:latin typeface="+mn-ea"/>
              </a:rPr>
              <a:t>动物</a:t>
            </a:r>
            <a:endParaRPr lang="en-US" altLang="zh-TW" sz="1600" dirty="0">
              <a:solidFill>
                <a:schemeClr val="bg2">
                  <a:lumMod val="25000"/>
                </a:schemeClr>
              </a:solidFill>
              <a:latin typeface="+mn-ea"/>
            </a:endParaRPr>
          </a:p>
          <a:p>
            <a:pPr>
              <a:lnSpc>
                <a:spcPct val="150000"/>
              </a:lnSpc>
            </a:pPr>
            <a:r>
              <a:rPr lang="zh-TW" altLang="zh-TW" sz="1600" dirty="0">
                <a:solidFill>
                  <a:schemeClr val="bg2">
                    <a:lumMod val="25000"/>
                  </a:schemeClr>
                </a:solidFill>
                <a:latin typeface="+mn-ea"/>
              </a:rPr>
              <a:t>健康</a:t>
            </a:r>
            <a:endParaRPr lang="en-US" altLang="zh-TW" sz="1600" dirty="0">
              <a:solidFill>
                <a:schemeClr val="bg2">
                  <a:lumMod val="25000"/>
                </a:schemeClr>
              </a:solidFill>
              <a:latin typeface="+mn-ea"/>
            </a:endParaRPr>
          </a:p>
          <a:p>
            <a:pPr>
              <a:lnSpc>
                <a:spcPct val="150000"/>
              </a:lnSpc>
            </a:pPr>
            <a:r>
              <a:rPr lang="zh-TW" altLang="zh-TW" sz="1600" dirty="0">
                <a:solidFill>
                  <a:schemeClr val="bg2">
                    <a:lumMod val="25000"/>
                  </a:schemeClr>
                </a:solidFill>
                <a:latin typeface="+mn-ea"/>
              </a:rPr>
              <a:t>环境</a:t>
            </a:r>
            <a:endParaRPr lang="en-US" altLang="zh-TW" sz="1600" dirty="0">
              <a:solidFill>
                <a:schemeClr val="bg2">
                  <a:lumMod val="25000"/>
                </a:schemeClr>
              </a:solidFill>
              <a:latin typeface="+mn-ea"/>
            </a:endParaRPr>
          </a:p>
          <a:p>
            <a:pPr>
              <a:lnSpc>
                <a:spcPct val="150000"/>
              </a:lnSpc>
            </a:pPr>
            <a:r>
              <a:rPr lang="zh-TW" altLang="zh-TW" sz="1600" dirty="0">
                <a:solidFill>
                  <a:schemeClr val="bg2">
                    <a:lumMod val="25000"/>
                  </a:schemeClr>
                </a:solidFill>
                <a:latin typeface="+mn-ea"/>
              </a:rPr>
              <a:t>国际项目</a:t>
            </a:r>
          </a:p>
          <a:p>
            <a:endParaRPr kumimoji="1" lang="zh-TW" altLang="en-US" dirty="0">
              <a:latin typeface="+mn-ea"/>
            </a:endParaRPr>
          </a:p>
        </p:txBody>
      </p:sp>
      <p:sp>
        <p:nvSpPr>
          <p:cNvPr id="13" name="左大括弧 12">
            <a:extLst>
              <a:ext uri="{FF2B5EF4-FFF2-40B4-BE49-F238E27FC236}">
                <a16:creationId xmlns:a16="http://schemas.microsoft.com/office/drawing/2014/main" id="{FBED23D5-BD11-4442-ACCF-566B8ED17E41}"/>
              </a:ext>
            </a:extLst>
          </p:cNvPr>
          <p:cNvSpPr/>
          <p:nvPr/>
        </p:nvSpPr>
        <p:spPr>
          <a:xfrm>
            <a:off x="9773380" y="942454"/>
            <a:ext cx="208820" cy="1873624"/>
          </a:xfrm>
          <a:prstGeom prst="leftBrace">
            <a:avLst>
              <a:gd name="adj1" fmla="val 29694"/>
              <a:gd name="adj2" fmla="val 50000"/>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82" name="文字方塊 81">
            <a:extLst>
              <a:ext uri="{FF2B5EF4-FFF2-40B4-BE49-F238E27FC236}">
                <a16:creationId xmlns:a16="http://schemas.microsoft.com/office/drawing/2014/main" id="{221ACCD7-B66E-6448-8416-0746B179C67D}"/>
              </a:ext>
            </a:extLst>
          </p:cNvPr>
          <p:cNvSpPr txBox="1"/>
          <p:nvPr/>
        </p:nvSpPr>
        <p:spPr>
          <a:xfrm>
            <a:off x="8205623" y="3626368"/>
            <a:ext cx="587853" cy="307777"/>
          </a:xfrm>
          <a:prstGeom prst="rect">
            <a:avLst/>
          </a:prstGeom>
          <a:noFill/>
        </p:spPr>
        <p:txBody>
          <a:bodyPr wrap="square" rtlCol="0">
            <a:spAutoFit/>
          </a:bodyPr>
          <a:lstStyle/>
          <a:p>
            <a:r>
              <a:rPr lang="zh-TW" altLang="zh-TW" sz="1400" b="1" dirty="0">
                <a:solidFill>
                  <a:schemeClr val="bg1"/>
                </a:solidFill>
                <a:latin typeface="+mn-ea"/>
              </a:rPr>
              <a:t>需求</a:t>
            </a:r>
            <a:endParaRPr lang="zh-TW" altLang="zh-TW" sz="1400" dirty="0">
              <a:solidFill>
                <a:schemeClr val="bg1"/>
              </a:solidFill>
              <a:latin typeface="+mn-ea"/>
            </a:endParaRPr>
          </a:p>
        </p:txBody>
      </p:sp>
      <p:cxnSp>
        <p:nvCxnSpPr>
          <p:cNvPr id="16" name="直線接點 15">
            <a:extLst>
              <a:ext uri="{FF2B5EF4-FFF2-40B4-BE49-F238E27FC236}">
                <a16:creationId xmlns:a16="http://schemas.microsoft.com/office/drawing/2014/main" id="{6BE3360B-9AFF-CA4B-B5FF-4BD34B891C0D}"/>
              </a:ext>
            </a:extLst>
          </p:cNvPr>
          <p:cNvCxnSpPr/>
          <p:nvPr/>
        </p:nvCxnSpPr>
        <p:spPr>
          <a:xfrm>
            <a:off x="7886706" y="1152891"/>
            <a:ext cx="501871" cy="0"/>
          </a:xfrm>
          <a:prstGeom prst="line">
            <a:avLst/>
          </a:prstGeom>
          <a:ln>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直線接點 85">
            <a:extLst>
              <a:ext uri="{FF2B5EF4-FFF2-40B4-BE49-F238E27FC236}">
                <a16:creationId xmlns:a16="http://schemas.microsoft.com/office/drawing/2014/main" id="{19FAD671-8BC5-3443-9102-C2F96264773A}"/>
              </a:ext>
            </a:extLst>
          </p:cNvPr>
          <p:cNvCxnSpPr>
            <a:cxnSpLocks/>
          </p:cNvCxnSpPr>
          <p:nvPr/>
        </p:nvCxnSpPr>
        <p:spPr>
          <a:xfrm>
            <a:off x="8388577" y="1160139"/>
            <a:ext cx="246873" cy="438826"/>
          </a:xfrm>
          <a:prstGeom prst="line">
            <a:avLst/>
          </a:prstGeom>
          <a:ln>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9" name="左大括弧 88">
            <a:extLst>
              <a:ext uri="{FF2B5EF4-FFF2-40B4-BE49-F238E27FC236}">
                <a16:creationId xmlns:a16="http://schemas.microsoft.com/office/drawing/2014/main" id="{9C9E1AF9-1AD5-0E47-BBA1-6749C7BDEE6D}"/>
              </a:ext>
            </a:extLst>
          </p:cNvPr>
          <p:cNvSpPr/>
          <p:nvPr/>
        </p:nvSpPr>
        <p:spPr>
          <a:xfrm>
            <a:off x="8900540" y="3438891"/>
            <a:ext cx="151763" cy="678338"/>
          </a:xfrm>
          <a:prstGeom prst="leftBrace">
            <a:avLst>
              <a:gd name="adj1" fmla="val 29694"/>
              <a:gd name="adj2" fmla="val 50000"/>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latin typeface="+mn-ea"/>
            </a:endParaRPr>
          </a:p>
        </p:txBody>
      </p:sp>
      <p:cxnSp>
        <p:nvCxnSpPr>
          <p:cNvPr id="90" name="直線接點 89">
            <a:extLst>
              <a:ext uri="{FF2B5EF4-FFF2-40B4-BE49-F238E27FC236}">
                <a16:creationId xmlns:a16="http://schemas.microsoft.com/office/drawing/2014/main" id="{79ACD99F-1894-9840-807A-98B8D7319658}"/>
              </a:ext>
            </a:extLst>
          </p:cNvPr>
          <p:cNvCxnSpPr>
            <a:cxnSpLocks/>
          </p:cNvCxnSpPr>
          <p:nvPr/>
        </p:nvCxnSpPr>
        <p:spPr>
          <a:xfrm>
            <a:off x="7799634" y="4237785"/>
            <a:ext cx="506166" cy="0"/>
          </a:xfrm>
          <a:prstGeom prst="line">
            <a:avLst/>
          </a:prstGeom>
          <a:ln>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F65B8211-EC7B-EB49-8B53-7EB0DA82CCC4}"/>
              </a:ext>
            </a:extLst>
          </p:cNvPr>
          <p:cNvCxnSpPr>
            <a:cxnSpLocks/>
          </p:cNvCxnSpPr>
          <p:nvPr/>
        </p:nvCxnSpPr>
        <p:spPr>
          <a:xfrm flipH="1">
            <a:off x="8322985" y="4045753"/>
            <a:ext cx="163330" cy="192032"/>
          </a:xfrm>
          <a:prstGeom prst="line">
            <a:avLst/>
          </a:prstGeom>
          <a:ln>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D699A3BC-17B9-7447-9752-06A042E235A6}"/>
              </a:ext>
            </a:extLst>
          </p:cNvPr>
          <p:cNvSpPr txBox="1"/>
          <p:nvPr/>
        </p:nvSpPr>
        <p:spPr>
          <a:xfrm>
            <a:off x="9087864" y="3232634"/>
            <a:ext cx="3276600" cy="1354217"/>
          </a:xfrm>
          <a:prstGeom prst="rect">
            <a:avLst/>
          </a:prstGeom>
          <a:noFill/>
        </p:spPr>
        <p:txBody>
          <a:bodyPr wrap="square" rtlCol="0">
            <a:spAutoFit/>
          </a:bodyPr>
          <a:lstStyle/>
          <a:p>
            <a:pPr>
              <a:lnSpc>
                <a:spcPct val="200000"/>
              </a:lnSpc>
            </a:pPr>
            <a:r>
              <a:rPr lang="en-US" altLang="zh-TW" sz="1600" dirty="0">
                <a:latin typeface="+mn-ea"/>
              </a:rPr>
              <a:t>1. </a:t>
            </a:r>
            <a:r>
              <a:rPr lang="zh-TW" altLang="zh-TW" sz="1600" dirty="0">
                <a:latin typeface="+mn-ea"/>
              </a:rPr>
              <a:t>提升慈善项目可信度的NGO</a:t>
            </a:r>
          </a:p>
          <a:p>
            <a:pPr>
              <a:lnSpc>
                <a:spcPct val="200000"/>
              </a:lnSpc>
            </a:pPr>
            <a:r>
              <a:rPr lang="zh-TW" altLang="zh-TW" sz="1600" dirty="0">
                <a:latin typeface="+mn-ea"/>
              </a:rPr>
              <a:t>2.</a:t>
            </a:r>
            <a:r>
              <a:rPr lang="en-US" altLang="zh-TW" sz="1600" dirty="0">
                <a:latin typeface="+mn-ea"/>
              </a:rPr>
              <a:t> </a:t>
            </a:r>
            <a:r>
              <a:rPr lang="zh-TW" altLang="zh-TW" sz="1600" dirty="0">
                <a:latin typeface="+mn-ea"/>
              </a:rPr>
              <a:t>提升大众对自身的品牌认知</a:t>
            </a:r>
          </a:p>
          <a:p>
            <a:endParaRPr kumimoji="1" lang="zh-TW" altLang="en-US" dirty="0">
              <a:latin typeface="+mn-ea"/>
            </a:endParaRPr>
          </a:p>
        </p:txBody>
      </p:sp>
      <p:sp>
        <p:nvSpPr>
          <p:cNvPr id="95" name="Google Shape;10432;p59">
            <a:extLst>
              <a:ext uri="{FF2B5EF4-FFF2-40B4-BE49-F238E27FC236}">
                <a16:creationId xmlns:a16="http://schemas.microsoft.com/office/drawing/2014/main" id="{47B8F7FB-7C40-9F46-9862-26952698A574}"/>
              </a:ext>
            </a:extLst>
          </p:cNvPr>
          <p:cNvSpPr/>
          <p:nvPr/>
        </p:nvSpPr>
        <p:spPr>
          <a:xfrm>
            <a:off x="10557388" y="904298"/>
            <a:ext cx="212456" cy="191244"/>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3124;p63">
            <a:extLst>
              <a:ext uri="{FF2B5EF4-FFF2-40B4-BE49-F238E27FC236}">
                <a16:creationId xmlns:a16="http://schemas.microsoft.com/office/drawing/2014/main" id="{DB84BB55-1426-7546-B0EF-E0FC6706082C}"/>
              </a:ext>
            </a:extLst>
          </p:cNvPr>
          <p:cNvSpPr/>
          <p:nvPr/>
        </p:nvSpPr>
        <p:spPr>
          <a:xfrm>
            <a:off x="10959911" y="2722820"/>
            <a:ext cx="204516" cy="204516"/>
          </a:xfrm>
          <a:custGeom>
            <a:avLst/>
            <a:gdLst/>
            <a:ahLst/>
            <a:cxnLst/>
            <a:rect l="l" t="t" r="r" b="b"/>
            <a:pathLst>
              <a:path w="11169" h="11169" extrusionOk="0">
                <a:moveTo>
                  <a:pt x="5585" y="382"/>
                </a:moveTo>
                <a:cubicBezTo>
                  <a:pt x="6990" y="382"/>
                  <a:pt x="8311" y="930"/>
                  <a:pt x="9311" y="1906"/>
                </a:cubicBezTo>
                <a:cubicBezTo>
                  <a:pt x="10300" y="2906"/>
                  <a:pt x="10835" y="4216"/>
                  <a:pt x="10835" y="5633"/>
                </a:cubicBezTo>
                <a:cubicBezTo>
                  <a:pt x="10835" y="7002"/>
                  <a:pt x="10288" y="8311"/>
                  <a:pt x="9311" y="9312"/>
                </a:cubicBezTo>
                <a:cubicBezTo>
                  <a:pt x="8311" y="10300"/>
                  <a:pt x="7002" y="10836"/>
                  <a:pt x="5585" y="10836"/>
                </a:cubicBezTo>
                <a:cubicBezTo>
                  <a:pt x="4192" y="10836"/>
                  <a:pt x="2858" y="10288"/>
                  <a:pt x="1870" y="9312"/>
                </a:cubicBezTo>
                <a:cubicBezTo>
                  <a:pt x="870" y="8311"/>
                  <a:pt x="334" y="7002"/>
                  <a:pt x="334" y="5585"/>
                </a:cubicBezTo>
                <a:cubicBezTo>
                  <a:pt x="334" y="4192"/>
                  <a:pt x="882" y="2858"/>
                  <a:pt x="1870" y="1870"/>
                </a:cubicBezTo>
                <a:cubicBezTo>
                  <a:pt x="1953" y="1775"/>
                  <a:pt x="2061" y="1668"/>
                  <a:pt x="2168" y="1596"/>
                </a:cubicBezTo>
                <a:lnTo>
                  <a:pt x="2418" y="2001"/>
                </a:lnTo>
                <a:cubicBezTo>
                  <a:pt x="2465" y="2073"/>
                  <a:pt x="2489" y="2180"/>
                  <a:pt x="2465" y="2263"/>
                </a:cubicBezTo>
                <a:lnTo>
                  <a:pt x="2168" y="3537"/>
                </a:lnTo>
                <a:cubicBezTo>
                  <a:pt x="2120" y="3692"/>
                  <a:pt x="2180" y="3870"/>
                  <a:pt x="2299" y="4013"/>
                </a:cubicBezTo>
                <a:lnTo>
                  <a:pt x="3489" y="5228"/>
                </a:lnTo>
                <a:cubicBezTo>
                  <a:pt x="3586" y="5335"/>
                  <a:pt x="3721" y="5384"/>
                  <a:pt x="3869" y="5384"/>
                </a:cubicBezTo>
                <a:cubicBezTo>
                  <a:pt x="3885" y="5384"/>
                  <a:pt x="3901" y="5384"/>
                  <a:pt x="3918" y="5382"/>
                </a:cubicBezTo>
                <a:lnTo>
                  <a:pt x="4811" y="5275"/>
                </a:lnTo>
                <a:lnTo>
                  <a:pt x="5692" y="6014"/>
                </a:lnTo>
                <a:lnTo>
                  <a:pt x="5418" y="6752"/>
                </a:lnTo>
                <a:cubicBezTo>
                  <a:pt x="5406" y="6787"/>
                  <a:pt x="5406" y="6847"/>
                  <a:pt x="5442" y="6883"/>
                </a:cubicBezTo>
                <a:lnTo>
                  <a:pt x="5573" y="7109"/>
                </a:lnTo>
                <a:cubicBezTo>
                  <a:pt x="5606" y="7158"/>
                  <a:pt x="5661" y="7185"/>
                  <a:pt x="5720" y="7185"/>
                </a:cubicBezTo>
                <a:cubicBezTo>
                  <a:pt x="5746" y="7185"/>
                  <a:pt x="5773" y="7179"/>
                  <a:pt x="5799" y="7168"/>
                </a:cubicBezTo>
                <a:cubicBezTo>
                  <a:pt x="5871" y="7121"/>
                  <a:pt x="5894" y="7014"/>
                  <a:pt x="5859" y="6942"/>
                </a:cubicBezTo>
                <a:lnTo>
                  <a:pt x="5763" y="6787"/>
                </a:lnTo>
                <a:lnTo>
                  <a:pt x="6133" y="5799"/>
                </a:lnTo>
                <a:lnTo>
                  <a:pt x="7621" y="6002"/>
                </a:lnTo>
                <a:lnTo>
                  <a:pt x="8930" y="6930"/>
                </a:lnTo>
                <a:cubicBezTo>
                  <a:pt x="8978" y="6954"/>
                  <a:pt x="9014" y="7002"/>
                  <a:pt x="9014" y="7061"/>
                </a:cubicBezTo>
                <a:cubicBezTo>
                  <a:pt x="9014" y="7121"/>
                  <a:pt x="8990" y="7168"/>
                  <a:pt x="8966" y="7204"/>
                </a:cubicBezTo>
                <a:lnTo>
                  <a:pt x="6466" y="10169"/>
                </a:lnTo>
                <a:lnTo>
                  <a:pt x="6454" y="10169"/>
                </a:lnTo>
                <a:lnTo>
                  <a:pt x="6275" y="10038"/>
                </a:lnTo>
                <a:lnTo>
                  <a:pt x="6275" y="10026"/>
                </a:lnTo>
                <a:lnTo>
                  <a:pt x="6597" y="8264"/>
                </a:lnTo>
                <a:cubicBezTo>
                  <a:pt x="6597" y="8216"/>
                  <a:pt x="6597" y="8192"/>
                  <a:pt x="6585" y="8145"/>
                </a:cubicBezTo>
                <a:lnTo>
                  <a:pt x="6192" y="7502"/>
                </a:lnTo>
                <a:cubicBezTo>
                  <a:pt x="6167" y="7452"/>
                  <a:pt x="6109" y="7426"/>
                  <a:pt x="6051" y="7426"/>
                </a:cubicBezTo>
                <a:cubicBezTo>
                  <a:pt x="6025" y="7426"/>
                  <a:pt x="6000" y="7431"/>
                  <a:pt x="5978" y="7442"/>
                </a:cubicBezTo>
                <a:cubicBezTo>
                  <a:pt x="5894" y="7490"/>
                  <a:pt x="5871" y="7597"/>
                  <a:pt x="5918" y="7668"/>
                </a:cubicBezTo>
                <a:lnTo>
                  <a:pt x="6275" y="8264"/>
                </a:lnTo>
                <a:lnTo>
                  <a:pt x="5954" y="9966"/>
                </a:lnTo>
                <a:cubicBezTo>
                  <a:pt x="5930" y="10097"/>
                  <a:pt x="5990" y="10216"/>
                  <a:pt x="6097" y="10300"/>
                </a:cubicBezTo>
                <a:lnTo>
                  <a:pt x="6275" y="10443"/>
                </a:lnTo>
                <a:cubicBezTo>
                  <a:pt x="6335" y="10478"/>
                  <a:pt x="6406" y="10502"/>
                  <a:pt x="6466" y="10502"/>
                </a:cubicBezTo>
                <a:cubicBezTo>
                  <a:pt x="6573" y="10502"/>
                  <a:pt x="6656" y="10455"/>
                  <a:pt x="6716" y="10383"/>
                </a:cubicBezTo>
                <a:lnTo>
                  <a:pt x="9216" y="7418"/>
                </a:lnTo>
                <a:cubicBezTo>
                  <a:pt x="9311" y="7311"/>
                  <a:pt x="9347" y="7168"/>
                  <a:pt x="9335" y="7014"/>
                </a:cubicBezTo>
                <a:cubicBezTo>
                  <a:pt x="9323" y="6871"/>
                  <a:pt x="9228" y="6752"/>
                  <a:pt x="9133" y="6656"/>
                </a:cubicBezTo>
                <a:lnTo>
                  <a:pt x="7787" y="5716"/>
                </a:lnTo>
                <a:cubicBezTo>
                  <a:pt x="7776" y="5704"/>
                  <a:pt x="7740" y="5692"/>
                  <a:pt x="7716" y="5692"/>
                </a:cubicBezTo>
                <a:lnTo>
                  <a:pt x="6049" y="5454"/>
                </a:lnTo>
                <a:cubicBezTo>
                  <a:pt x="6040" y="5452"/>
                  <a:pt x="6031" y="5452"/>
                  <a:pt x="6022" y="5452"/>
                </a:cubicBezTo>
                <a:cubicBezTo>
                  <a:pt x="5958" y="5452"/>
                  <a:pt x="5891" y="5488"/>
                  <a:pt x="5871" y="5561"/>
                </a:cubicBezTo>
                <a:lnTo>
                  <a:pt x="5811" y="5704"/>
                </a:lnTo>
                <a:lnTo>
                  <a:pt x="4966" y="4990"/>
                </a:lnTo>
                <a:cubicBezTo>
                  <a:pt x="4930" y="4966"/>
                  <a:pt x="4882" y="4942"/>
                  <a:pt x="4847" y="4942"/>
                </a:cubicBezTo>
                <a:lnTo>
                  <a:pt x="4216" y="5025"/>
                </a:lnTo>
                <a:lnTo>
                  <a:pt x="4192" y="4466"/>
                </a:lnTo>
                <a:cubicBezTo>
                  <a:pt x="4192" y="4382"/>
                  <a:pt x="4251" y="4287"/>
                  <a:pt x="4335" y="4275"/>
                </a:cubicBezTo>
                <a:lnTo>
                  <a:pt x="5466" y="4097"/>
                </a:lnTo>
                <a:lnTo>
                  <a:pt x="5478" y="4501"/>
                </a:lnTo>
                <a:cubicBezTo>
                  <a:pt x="5478" y="4585"/>
                  <a:pt x="5561" y="4668"/>
                  <a:pt x="5644" y="4668"/>
                </a:cubicBezTo>
                <a:cubicBezTo>
                  <a:pt x="5740" y="4668"/>
                  <a:pt x="5811" y="4585"/>
                  <a:pt x="5811" y="4501"/>
                </a:cubicBezTo>
                <a:lnTo>
                  <a:pt x="5799" y="3978"/>
                </a:lnTo>
                <a:lnTo>
                  <a:pt x="6454" y="3239"/>
                </a:lnTo>
                <a:cubicBezTo>
                  <a:pt x="6514" y="3156"/>
                  <a:pt x="6514" y="3073"/>
                  <a:pt x="6430" y="3001"/>
                </a:cubicBezTo>
                <a:cubicBezTo>
                  <a:pt x="6396" y="2973"/>
                  <a:pt x="6359" y="2958"/>
                  <a:pt x="6321" y="2958"/>
                </a:cubicBezTo>
                <a:cubicBezTo>
                  <a:pt x="6279" y="2958"/>
                  <a:pt x="6236" y="2976"/>
                  <a:pt x="6192" y="3013"/>
                </a:cubicBezTo>
                <a:lnTo>
                  <a:pt x="5525" y="3775"/>
                </a:lnTo>
                <a:lnTo>
                  <a:pt x="4275" y="3978"/>
                </a:lnTo>
                <a:cubicBezTo>
                  <a:pt x="4025" y="4025"/>
                  <a:pt x="3835" y="4251"/>
                  <a:pt x="3847" y="4513"/>
                </a:cubicBezTo>
                <a:lnTo>
                  <a:pt x="3870" y="5085"/>
                </a:lnTo>
                <a:lnTo>
                  <a:pt x="3858" y="5085"/>
                </a:lnTo>
                <a:cubicBezTo>
                  <a:pt x="3799" y="5085"/>
                  <a:pt x="3739" y="5061"/>
                  <a:pt x="3716" y="5025"/>
                </a:cubicBezTo>
                <a:lnTo>
                  <a:pt x="2525" y="3799"/>
                </a:lnTo>
                <a:cubicBezTo>
                  <a:pt x="2477" y="3751"/>
                  <a:pt x="2465" y="3692"/>
                  <a:pt x="2477" y="3620"/>
                </a:cubicBezTo>
                <a:lnTo>
                  <a:pt x="2775" y="2358"/>
                </a:lnTo>
                <a:cubicBezTo>
                  <a:pt x="2823" y="2180"/>
                  <a:pt x="2787" y="1989"/>
                  <a:pt x="2680" y="1834"/>
                </a:cubicBezTo>
                <a:lnTo>
                  <a:pt x="2418" y="1406"/>
                </a:lnTo>
                <a:cubicBezTo>
                  <a:pt x="2668" y="1215"/>
                  <a:pt x="2954" y="1037"/>
                  <a:pt x="3239" y="894"/>
                </a:cubicBezTo>
                <a:lnTo>
                  <a:pt x="3454" y="1251"/>
                </a:lnTo>
                <a:cubicBezTo>
                  <a:pt x="3485" y="1306"/>
                  <a:pt x="3536" y="1330"/>
                  <a:pt x="3588" y="1330"/>
                </a:cubicBezTo>
                <a:cubicBezTo>
                  <a:pt x="3616" y="1330"/>
                  <a:pt x="3643" y="1323"/>
                  <a:pt x="3668" y="1311"/>
                </a:cubicBezTo>
                <a:lnTo>
                  <a:pt x="4442" y="989"/>
                </a:lnTo>
                <a:lnTo>
                  <a:pt x="5168" y="953"/>
                </a:lnTo>
                <a:cubicBezTo>
                  <a:pt x="5216" y="953"/>
                  <a:pt x="5228" y="977"/>
                  <a:pt x="5240" y="989"/>
                </a:cubicBezTo>
                <a:cubicBezTo>
                  <a:pt x="5263" y="1001"/>
                  <a:pt x="5275" y="1013"/>
                  <a:pt x="5275" y="1061"/>
                </a:cubicBezTo>
                <a:cubicBezTo>
                  <a:pt x="5275" y="1096"/>
                  <a:pt x="5240" y="1120"/>
                  <a:pt x="5228" y="1132"/>
                </a:cubicBezTo>
                <a:lnTo>
                  <a:pt x="4585" y="1453"/>
                </a:lnTo>
                <a:cubicBezTo>
                  <a:pt x="4525" y="1477"/>
                  <a:pt x="4501" y="1525"/>
                  <a:pt x="4501" y="1596"/>
                </a:cubicBezTo>
                <a:cubicBezTo>
                  <a:pt x="4501" y="1668"/>
                  <a:pt x="4525" y="1715"/>
                  <a:pt x="4585" y="1751"/>
                </a:cubicBezTo>
                <a:lnTo>
                  <a:pt x="5621" y="2346"/>
                </a:lnTo>
                <a:cubicBezTo>
                  <a:pt x="5641" y="2360"/>
                  <a:pt x="5666" y="2366"/>
                  <a:pt x="5693" y="2366"/>
                </a:cubicBezTo>
                <a:cubicBezTo>
                  <a:pt x="5712" y="2366"/>
                  <a:pt x="5732" y="2363"/>
                  <a:pt x="5752" y="2358"/>
                </a:cubicBezTo>
                <a:cubicBezTo>
                  <a:pt x="5799" y="2346"/>
                  <a:pt x="5823" y="2311"/>
                  <a:pt x="5859" y="2263"/>
                </a:cubicBezTo>
                <a:lnTo>
                  <a:pt x="6109" y="1608"/>
                </a:lnTo>
                <a:lnTo>
                  <a:pt x="7240" y="2311"/>
                </a:lnTo>
                <a:lnTo>
                  <a:pt x="7240" y="2323"/>
                </a:lnTo>
                <a:cubicBezTo>
                  <a:pt x="7240" y="2323"/>
                  <a:pt x="7240" y="2346"/>
                  <a:pt x="7228" y="2346"/>
                </a:cubicBezTo>
                <a:lnTo>
                  <a:pt x="6716" y="2501"/>
                </a:lnTo>
                <a:cubicBezTo>
                  <a:pt x="6633" y="2537"/>
                  <a:pt x="6585" y="2620"/>
                  <a:pt x="6609" y="2715"/>
                </a:cubicBezTo>
                <a:cubicBezTo>
                  <a:pt x="6644" y="2787"/>
                  <a:pt x="6704" y="2835"/>
                  <a:pt x="6764" y="2835"/>
                </a:cubicBezTo>
                <a:cubicBezTo>
                  <a:pt x="6775" y="2835"/>
                  <a:pt x="6787" y="2835"/>
                  <a:pt x="6811" y="2823"/>
                </a:cubicBezTo>
                <a:lnTo>
                  <a:pt x="7311" y="2656"/>
                </a:lnTo>
                <a:cubicBezTo>
                  <a:pt x="7430" y="2608"/>
                  <a:pt x="7526" y="2501"/>
                  <a:pt x="7537" y="2370"/>
                </a:cubicBezTo>
                <a:cubicBezTo>
                  <a:pt x="7549" y="2239"/>
                  <a:pt x="7490" y="2120"/>
                  <a:pt x="7371" y="2049"/>
                </a:cubicBezTo>
                <a:lnTo>
                  <a:pt x="6073" y="1239"/>
                </a:lnTo>
                <a:cubicBezTo>
                  <a:pt x="6052" y="1225"/>
                  <a:pt x="6027" y="1219"/>
                  <a:pt x="6000" y="1219"/>
                </a:cubicBezTo>
                <a:cubicBezTo>
                  <a:pt x="5981" y="1219"/>
                  <a:pt x="5962" y="1222"/>
                  <a:pt x="5942" y="1227"/>
                </a:cubicBezTo>
                <a:cubicBezTo>
                  <a:pt x="5894" y="1239"/>
                  <a:pt x="5859" y="1275"/>
                  <a:pt x="5835" y="1311"/>
                </a:cubicBezTo>
                <a:lnTo>
                  <a:pt x="5585" y="1965"/>
                </a:lnTo>
                <a:lnTo>
                  <a:pt x="4990" y="1632"/>
                </a:lnTo>
                <a:lnTo>
                  <a:pt x="5347" y="1453"/>
                </a:lnTo>
                <a:cubicBezTo>
                  <a:pt x="5478" y="1394"/>
                  <a:pt x="5561" y="1275"/>
                  <a:pt x="5585" y="1120"/>
                </a:cubicBezTo>
                <a:cubicBezTo>
                  <a:pt x="5597" y="1001"/>
                  <a:pt x="5561" y="882"/>
                  <a:pt x="5478" y="775"/>
                </a:cubicBezTo>
                <a:cubicBezTo>
                  <a:pt x="5394" y="691"/>
                  <a:pt x="5275" y="644"/>
                  <a:pt x="5156" y="644"/>
                </a:cubicBezTo>
                <a:lnTo>
                  <a:pt x="4394" y="680"/>
                </a:lnTo>
                <a:cubicBezTo>
                  <a:pt x="4382" y="680"/>
                  <a:pt x="4347" y="680"/>
                  <a:pt x="4335" y="691"/>
                </a:cubicBezTo>
                <a:lnTo>
                  <a:pt x="3668" y="977"/>
                </a:lnTo>
                <a:lnTo>
                  <a:pt x="3549" y="775"/>
                </a:lnTo>
                <a:cubicBezTo>
                  <a:pt x="4192" y="513"/>
                  <a:pt x="4870" y="382"/>
                  <a:pt x="5585" y="382"/>
                </a:cubicBezTo>
                <a:close/>
                <a:moveTo>
                  <a:pt x="5585" y="1"/>
                </a:moveTo>
                <a:cubicBezTo>
                  <a:pt x="4097" y="1"/>
                  <a:pt x="2704" y="584"/>
                  <a:pt x="1644" y="1644"/>
                </a:cubicBezTo>
                <a:cubicBezTo>
                  <a:pt x="584" y="2704"/>
                  <a:pt x="1" y="4097"/>
                  <a:pt x="1" y="5585"/>
                </a:cubicBezTo>
                <a:cubicBezTo>
                  <a:pt x="1" y="7073"/>
                  <a:pt x="584" y="8478"/>
                  <a:pt x="1644" y="9526"/>
                </a:cubicBezTo>
                <a:cubicBezTo>
                  <a:pt x="2704" y="10586"/>
                  <a:pt x="4097" y="11169"/>
                  <a:pt x="5585" y="11169"/>
                </a:cubicBezTo>
                <a:cubicBezTo>
                  <a:pt x="7073" y="11169"/>
                  <a:pt x="8478" y="10586"/>
                  <a:pt x="9526" y="9526"/>
                </a:cubicBezTo>
                <a:cubicBezTo>
                  <a:pt x="10585" y="8478"/>
                  <a:pt x="11169" y="7073"/>
                  <a:pt x="11169" y="5585"/>
                </a:cubicBezTo>
                <a:cubicBezTo>
                  <a:pt x="11169" y="4097"/>
                  <a:pt x="10585" y="2692"/>
                  <a:pt x="9526" y="1644"/>
                </a:cubicBezTo>
                <a:cubicBezTo>
                  <a:pt x="8478" y="584"/>
                  <a:pt x="7073" y="1"/>
                  <a:pt x="5585"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ea"/>
            </a:endParaRPr>
          </a:p>
        </p:txBody>
      </p:sp>
      <p:grpSp>
        <p:nvGrpSpPr>
          <p:cNvPr id="101" name="Google Shape;9956;p58">
            <a:extLst>
              <a:ext uri="{FF2B5EF4-FFF2-40B4-BE49-F238E27FC236}">
                <a16:creationId xmlns:a16="http://schemas.microsoft.com/office/drawing/2014/main" id="{452D0CD6-1046-6C42-8891-CED425BBB32B}"/>
              </a:ext>
            </a:extLst>
          </p:cNvPr>
          <p:cNvGrpSpPr/>
          <p:nvPr/>
        </p:nvGrpSpPr>
        <p:grpSpPr>
          <a:xfrm>
            <a:off x="10589601" y="1254080"/>
            <a:ext cx="166899" cy="222937"/>
            <a:chOff x="7530697" y="2790299"/>
            <a:chExt cx="244291" cy="326314"/>
          </a:xfrm>
          <a:solidFill>
            <a:schemeClr val="bg1"/>
          </a:solidFill>
        </p:grpSpPr>
        <p:sp>
          <p:nvSpPr>
            <p:cNvPr id="102" name="Google Shape;9957;p58">
              <a:extLst>
                <a:ext uri="{FF2B5EF4-FFF2-40B4-BE49-F238E27FC236}">
                  <a16:creationId xmlns:a16="http://schemas.microsoft.com/office/drawing/2014/main" id="{49CC55BC-4187-3443-97B5-17CAA5F8FEA0}"/>
                </a:ext>
              </a:extLst>
            </p:cNvPr>
            <p:cNvSpPr/>
            <p:nvPr/>
          </p:nvSpPr>
          <p:spPr>
            <a:xfrm>
              <a:off x="7616911" y="2907507"/>
              <a:ext cx="9463" cy="14385"/>
            </a:xfrm>
            <a:custGeom>
              <a:avLst/>
              <a:gdLst/>
              <a:ahLst/>
              <a:cxnLst/>
              <a:rect l="l" t="t" r="r" b="b"/>
              <a:pathLst>
                <a:path w="298" h="453" extrusionOk="0">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ea"/>
              </a:endParaRPr>
            </a:p>
          </p:txBody>
        </p:sp>
        <p:sp>
          <p:nvSpPr>
            <p:cNvPr id="103" name="Google Shape;9958;p58">
              <a:extLst>
                <a:ext uri="{FF2B5EF4-FFF2-40B4-BE49-F238E27FC236}">
                  <a16:creationId xmlns:a16="http://schemas.microsoft.com/office/drawing/2014/main" id="{1C6E9E78-0295-F042-A3DC-CD6715748F01}"/>
                </a:ext>
              </a:extLst>
            </p:cNvPr>
            <p:cNvSpPr/>
            <p:nvPr/>
          </p:nvSpPr>
          <p:spPr>
            <a:xfrm>
              <a:off x="7678548" y="2907507"/>
              <a:ext cx="9463" cy="14385"/>
            </a:xfrm>
            <a:custGeom>
              <a:avLst/>
              <a:gdLst/>
              <a:ahLst/>
              <a:cxnLst/>
              <a:rect l="l" t="t" r="r" b="b"/>
              <a:pathLst>
                <a:path w="298" h="453" extrusionOk="0">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ea"/>
              </a:endParaRPr>
            </a:p>
          </p:txBody>
        </p:sp>
        <p:sp>
          <p:nvSpPr>
            <p:cNvPr id="104" name="Google Shape;9959;p58">
              <a:extLst>
                <a:ext uri="{FF2B5EF4-FFF2-40B4-BE49-F238E27FC236}">
                  <a16:creationId xmlns:a16="http://schemas.microsoft.com/office/drawing/2014/main" id="{499BCF84-BF86-0A4C-96CB-B9DE1279AEFB}"/>
                </a:ext>
              </a:extLst>
            </p:cNvPr>
            <p:cNvSpPr/>
            <p:nvPr/>
          </p:nvSpPr>
          <p:spPr>
            <a:xfrm>
              <a:off x="7632408" y="2943136"/>
              <a:ext cx="40869" cy="14671"/>
            </a:xfrm>
            <a:custGeom>
              <a:avLst/>
              <a:gdLst/>
              <a:ahLst/>
              <a:cxnLst/>
              <a:rect l="l" t="t" r="r" b="b"/>
              <a:pathLst>
                <a:path w="1287" h="462" extrusionOk="0">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ea"/>
              </a:endParaRPr>
            </a:p>
          </p:txBody>
        </p:sp>
        <p:sp>
          <p:nvSpPr>
            <p:cNvPr id="105" name="Google Shape;9960;p58">
              <a:extLst>
                <a:ext uri="{FF2B5EF4-FFF2-40B4-BE49-F238E27FC236}">
                  <a16:creationId xmlns:a16="http://schemas.microsoft.com/office/drawing/2014/main" id="{A104423D-1373-5A49-BC45-8AE25FBA2210}"/>
                </a:ext>
              </a:extLst>
            </p:cNvPr>
            <p:cNvSpPr/>
            <p:nvPr/>
          </p:nvSpPr>
          <p:spPr>
            <a:xfrm>
              <a:off x="7530697" y="2790299"/>
              <a:ext cx="244291" cy="326314"/>
            </a:xfrm>
            <a:custGeom>
              <a:avLst/>
              <a:gdLst/>
              <a:ahLst/>
              <a:cxnLst/>
              <a:rect l="l" t="t" r="r" b="b"/>
              <a:pathLst>
                <a:path w="7693" h="10276" extrusionOk="0">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ea"/>
              </a:endParaRPr>
            </a:p>
          </p:txBody>
        </p:sp>
        <p:sp>
          <p:nvSpPr>
            <p:cNvPr id="106" name="Google Shape;9961;p58">
              <a:extLst>
                <a:ext uri="{FF2B5EF4-FFF2-40B4-BE49-F238E27FC236}">
                  <a16:creationId xmlns:a16="http://schemas.microsoft.com/office/drawing/2014/main" id="{AFB7DA43-2424-394F-AFD7-5BE18E3DAF23}"/>
                </a:ext>
              </a:extLst>
            </p:cNvPr>
            <p:cNvSpPr/>
            <p:nvPr/>
          </p:nvSpPr>
          <p:spPr>
            <a:xfrm>
              <a:off x="7611608" y="2891630"/>
              <a:ext cx="20069" cy="9463"/>
            </a:xfrm>
            <a:custGeom>
              <a:avLst/>
              <a:gdLst/>
              <a:ahLst/>
              <a:cxnLst/>
              <a:rect l="l" t="t" r="r" b="b"/>
              <a:pathLst>
                <a:path w="632" h="298" extrusionOk="0">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ea"/>
              </a:endParaRPr>
            </a:p>
          </p:txBody>
        </p:sp>
        <p:sp>
          <p:nvSpPr>
            <p:cNvPr id="107" name="Google Shape;9962;p58">
              <a:extLst>
                <a:ext uri="{FF2B5EF4-FFF2-40B4-BE49-F238E27FC236}">
                  <a16:creationId xmlns:a16="http://schemas.microsoft.com/office/drawing/2014/main" id="{78253556-4877-CB4E-B2D3-345F9A4F65D6}"/>
                </a:ext>
              </a:extLst>
            </p:cNvPr>
            <p:cNvSpPr/>
            <p:nvPr/>
          </p:nvSpPr>
          <p:spPr>
            <a:xfrm>
              <a:off x="7673245" y="2891630"/>
              <a:ext cx="19688" cy="9463"/>
            </a:xfrm>
            <a:custGeom>
              <a:avLst/>
              <a:gdLst/>
              <a:ahLst/>
              <a:cxnLst/>
              <a:rect l="l" t="t" r="r" b="b"/>
              <a:pathLst>
                <a:path w="620" h="298" extrusionOk="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ea"/>
              </a:endParaRPr>
            </a:p>
          </p:txBody>
        </p:sp>
      </p:grpSp>
      <p:grpSp>
        <p:nvGrpSpPr>
          <p:cNvPr id="121" name="Google Shape;13104;p63">
            <a:extLst>
              <a:ext uri="{FF2B5EF4-FFF2-40B4-BE49-F238E27FC236}">
                <a16:creationId xmlns:a16="http://schemas.microsoft.com/office/drawing/2014/main" id="{04204A60-A71F-A14E-9FDA-5DD46E889982}"/>
              </a:ext>
            </a:extLst>
          </p:cNvPr>
          <p:cNvGrpSpPr/>
          <p:nvPr/>
        </p:nvGrpSpPr>
        <p:grpSpPr>
          <a:xfrm>
            <a:off x="10581076" y="2352255"/>
            <a:ext cx="195057" cy="228126"/>
            <a:chOff x="2236525" y="3353202"/>
            <a:chExt cx="304832" cy="356512"/>
          </a:xfrm>
          <a:solidFill>
            <a:schemeClr val="bg1"/>
          </a:solidFill>
        </p:grpSpPr>
        <p:sp>
          <p:nvSpPr>
            <p:cNvPr id="122" name="Google Shape;13105;p63">
              <a:extLst>
                <a:ext uri="{FF2B5EF4-FFF2-40B4-BE49-F238E27FC236}">
                  <a16:creationId xmlns:a16="http://schemas.microsoft.com/office/drawing/2014/main" id="{4BEB5E11-2425-B84F-9CF2-8A20AEDA4449}"/>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ea"/>
              </a:endParaRPr>
            </a:p>
          </p:txBody>
        </p:sp>
        <p:sp>
          <p:nvSpPr>
            <p:cNvPr id="123" name="Google Shape;13106;p63">
              <a:extLst>
                <a:ext uri="{FF2B5EF4-FFF2-40B4-BE49-F238E27FC236}">
                  <a16:creationId xmlns:a16="http://schemas.microsoft.com/office/drawing/2014/main" id="{09CD4DDF-8D55-AB43-814C-5DC118E715F5}"/>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ea"/>
              </a:endParaRPr>
            </a:p>
          </p:txBody>
        </p:sp>
        <p:sp>
          <p:nvSpPr>
            <p:cNvPr id="124" name="Google Shape;13107;p63">
              <a:extLst>
                <a:ext uri="{FF2B5EF4-FFF2-40B4-BE49-F238E27FC236}">
                  <a16:creationId xmlns:a16="http://schemas.microsoft.com/office/drawing/2014/main" id="{3ECE6B79-A46F-AD49-88F7-99D977D73058}"/>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ea"/>
              </a:endParaRPr>
            </a:p>
          </p:txBody>
        </p:sp>
      </p:grpSp>
      <p:sp>
        <p:nvSpPr>
          <p:cNvPr id="22" name="矩形 21">
            <a:extLst>
              <a:ext uri="{FF2B5EF4-FFF2-40B4-BE49-F238E27FC236}">
                <a16:creationId xmlns:a16="http://schemas.microsoft.com/office/drawing/2014/main" id="{1F73535D-7AB9-C141-A6A1-1F3ECC5B7CAD}"/>
              </a:ext>
            </a:extLst>
          </p:cNvPr>
          <p:cNvSpPr/>
          <p:nvPr/>
        </p:nvSpPr>
        <p:spPr>
          <a:xfrm>
            <a:off x="336382" y="5444489"/>
            <a:ext cx="6162900" cy="126111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mn-ea"/>
            </a:endParaRPr>
          </a:p>
        </p:txBody>
      </p:sp>
      <p:sp>
        <p:nvSpPr>
          <p:cNvPr id="126" name="矩形 125">
            <a:extLst>
              <a:ext uri="{FF2B5EF4-FFF2-40B4-BE49-F238E27FC236}">
                <a16:creationId xmlns:a16="http://schemas.microsoft.com/office/drawing/2014/main" id="{7A3819BE-1D1E-F44F-9DD1-A7FD369680DF}"/>
              </a:ext>
            </a:extLst>
          </p:cNvPr>
          <p:cNvSpPr/>
          <p:nvPr/>
        </p:nvSpPr>
        <p:spPr>
          <a:xfrm>
            <a:off x="6866170" y="5054271"/>
            <a:ext cx="5134542" cy="132221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mn-ea"/>
            </a:endParaRPr>
          </a:p>
        </p:txBody>
      </p:sp>
      <p:sp>
        <p:nvSpPr>
          <p:cNvPr id="127" name="文字方塊 126">
            <a:extLst>
              <a:ext uri="{FF2B5EF4-FFF2-40B4-BE49-F238E27FC236}">
                <a16:creationId xmlns:a16="http://schemas.microsoft.com/office/drawing/2014/main" id="{B37C99D0-C988-1340-9266-3580733EA7A9}"/>
              </a:ext>
            </a:extLst>
          </p:cNvPr>
          <p:cNvSpPr txBox="1"/>
          <p:nvPr/>
        </p:nvSpPr>
        <p:spPr>
          <a:xfrm>
            <a:off x="275495" y="5040868"/>
            <a:ext cx="2428808" cy="369332"/>
          </a:xfrm>
          <a:prstGeom prst="rect">
            <a:avLst/>
          </a:prstGeom>
          <a:noFill/>
        </p:spPr>
        <p:txBody>
          <a:bodyPr wrap="square" rtlCol="0">
            <a:spAutoFit/>
          </a:bodyPr>
          <a:lstStyle/>
          <a:p>
            <a:pPr algn="dist"/>
            <a:r>
              <a:rPr lang="zh-TW" altLang="zh-TW" b="1" dirty="0">
                <a:latin typeface="+mn-ea"/>
              </a:rPr>
              <a:t>发展前景/市场预测</a:t>
            </a:r>
            <a:endParaRPr kumimoji="1" lang="zh-TW" altLang="en-US" b="1" dirty="0">
              <a:latin typeface="+mn-ea"/>
            </a:endParaRPr>
          </a:p>
        </p:txBody>
      </p:sp>
      <p:sp>
        <p:nvSpPr>
          <p:cNvPr id="23" name="文字方塊 22">
            <a:extLst>
              <a:ext uri="{FF2B5EF4-FFF2-40B4-BE49-F238E27FC236}">
                <a16:creationId xmlns:a16="http://schemas.microsoft.com/office/drawing/2014/main" id="{599ECDC1-44D1-8B44-8659-6713B45AF34C}"/>
              </a:ext>
            </a:extLst>
          </p:cNvPr>
          <p:cNvSpPr txBox="1"/>
          <p:nvPr/>
        </p:nvSpPr>
        <p:spPr>
          <a:xfrm>
            <a:off x="381000" y="5463782"/>
            <a:ext cx="6118282" cy="115692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TW" altLang="zh-TW" sz="1200" dirty="0">
                <a:solidFill>
                  <a:schemeClr val="bg2">
                    <a:lumMod val="25000"/>
                  </a:schemeClr>
                </a:solidFill>
                <a:latin typeface="+mn-ea"/>
              </a:rPr>
              <a:t>90后为互联网募捐的主流并带动了“人人公益、随手公益、指尖公益”的趋势，而随着捐赠形式的多元化，更多的00后也开始加入了互联网公益的行列。</a:t>
            </a:r>
            <a:endParaRPr lang="en-US" altLang="zh-TW" sz="1200" dirty="0">
              <a:solidFill>
                <a:schemeClr val="bg2">
                  <a:lumMod val="25000"/>
                </a:schemeClr>
              </a:solidFill>
              <a:latin typeface="+mn-ea"/>
            </a:endParaRPr>
          </a:p>
          <a:p>
            <a:pPr marL="171450" indent="-171450">
              <a:lnSpc>
                <a:spcPct val="150000"/>
              </a:lnSpc>
              <a:buFont typeface="Arial" panose="020B0604020202020204" pitchFamily="34" charset="0"/>
              <a:buChar char="•"/>
            </a:pPr>
            <a:r>
              <a:rPr lang="zh-TW" altLang="zh-TW" sz="1200" dirty="0">
                <a:solidFill>
                  <a:schemeClr val="bg2">
                    <a:lumMod val="25000"/>
                  </a:schemeClr>
                </a:solidFill>
                <a:latin typeface="+mn-ea"/>
              </a:rPr>
              <a:t>推断未来不仅将会有更多人借由互联网去关注及参与公益捐赠活动，在互联网中成长的90后也将会在日后持续助长互联网公益的趋势 </a:t>
            </a:r>
            <a:r>
              <a:rPr lang="zh-TW" altLang="en-US" sz="1200" dirty="0">
                <a:solidFill>
                  <a:schemeClr val="bg2">
                    <a:lumMod val="25000"/>
                  </a:schemeClr>
                </a:solidFill>
                <a:latin typeface="+mn-ea"/>
              </a:rPr>
              <a:t>。</a:t>
            </a:r>
            <a:endParaRPr kumimoji="1" lang="zh-TW" altLang="en-US" sz="1200" dirty="0">
              <a:solidFill>
                <a:schemeClr val="bg2">
                  <a:lumMod val="25000"/>
                </a:schemeClr>
              </a:solidFill>
              <a:latin typeface="+mn-ea"/>
            </a:endParaRPr>
          </a:p>
        </p:txBody>
      </p:sp>
      <p:sp>
        <p:nvSpPr>
          <p:cNvPr id="24" name="文字方塊 23">
            <a:extLst>
              <a:ext uri="{FF2B5EF4-FFF2-40B4-BE49-F238E27FC236}">
                <a16:creationId xmlns:a16="http://schemas.microsoft.com/office/drawing/2014/main" id="{A0A141C9-9BAE-A641-841C-00A80BA26307}"/>
              </a:ext>
            </a:extLst>
          </p:cNvPr>
          <p:cNvSpPr txBox="1"/>
          <p:nvPr/>
        </p:nvSpPr>
        <p:spPr>
          <a:xfrm>
            <a:off x="6935202" y="5140285"/>
            <a:ext cx="4951998" cy="1167692"/>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TW" altLang="zh-TW" sz="1200" dirty="0">
                <a:solidFill>
                  <a:schemeClr val="bg2">
                    <a:lumMod val="25000"/>
                  </a:schemeClr>
                </a:solidFill>
                <a:latin typeface="+mn-ea"/>
              </a:rPr>
              <a:t>整体社会对慈善公益事业的贡献更加看重，并愿意投入</a:t>
            </a:r>
            <a:r>
              <a:rPr lang="zh-TW" altLang="en-US" sz="1200" dirty="0">
                <a:solidFill>
                  <a:schemeClr val="bg2">
                    <a:lumMod val="25000"/>
                  </a:schemeClr>
                </a:solidFill>
                <a:latin typeface="+mn-ea"/>
              </a:rPr>
              <a:t>更多</a:t>
            </a:r>
            <a:r>
              <a:rPr lang="zh-TW" altLang="zh-TW" sz="1200" dirty="0">
                <a:solidFill>
                  <a:schemeClr val="bg2">
                    <a:lumMod val="25000"/>
                  </a:schemeClr>
                </a:solidFill>
                <a:latin typeface="+mn-ea"/>
              </a:rPr>
              <a:t>的心血来促进慈善公益事业的发展和进步</a:t>
            </a:r>
            <a:r>
              <a:rPr lang="zh-TW" altLang="en-US" sz="1200" dirty="0">
                <a:solidFill>
                  <a:schemeClr val="bg2">
                    <a:lumMod val="25000"/>
                  </a:schemeClr>
                </a:solidFill>
                <a:latin typeface="+mn-ea"/>
              </a:rPr>
              <a:t>。</a:t>
            </a:r>
            <a:endParaRPr lang="en-US" altLang="zh-TW" sz="1200" dirty="0">
              <a:solidFill>
                <a:schemeClr val="bg2">
                  <a:lumMod val="25000"/>
                </a:schemeClr>
              </a:solidFill>
              <a:latin typeface="+mn-ea"/>
            </a:endParaRPr>
          </a:p>
          <a:p>
            <a:pPr marL="171450" indent="-171450">
              <a:lnSpc>
                <a:spcPct val="150000"/>
              </a:lnSpc>
              <a:buFont typeface="Arial" panose="020B0604020202020204" pitchFamily="34" charset="0"/>
              <a:buChar char="•"/>
            </a:pPr>
            <a:r>
              <a:rPr lang="zh-TW" altLang="zh-TW" sz="1200" dirty="0">
                <a:solidFill>
                  <a:schemeClr val="bg2">
                    <a:lumMod val="25000"/>
                  </a:schemeClr>
                </a:solidFill>
                <a:latin typeface="+mn-ea"/>
              </a:rPr>
              <a:t>由于社会对慈善公益信息的透明化有更高的要求，慈善组织往后也会更倾向于透过互联网的公开化及透明化相对应的达到社会大众的期望</a:t>
            </a:r>
            <a:r>
              <a:rPr lang="zh-TW" altLang="en-US" sz="1200" dirty="0">
                <a:solidFill>
                  <a:schemeClr val="bg2">
                    <a:lumMod val="25000"/>
                  </a:schemeClr>
                </a:solidFill>
                <a:latin typeface="+mn-ea"/>
              </a:rPr>
              <a:t>。</a:t>
            </a:r>
            <a:r>
              <a:rPr lang="zh-TW" altLang="zh-TW" sz="1200" dirty="0">
                <a:solidFill>
                  <a:schemeClr val="bg2">
                    <a:lumMod val="25000"/>
                  </a:schemeClr>
                </a:solidFill>
                <a:latin typeface="+mn-ea"/>
              </a:rPr>
              <a:t> </a:t>
            </a:r>
            <a:endParaRPr kumimoji="1" lang="zh-TW" altLang="en-US" sz="1200" dirty="0">
              <a:solidFill>
                <a:schemeClr val="bg2">
                  <a:lumMod val="25000"/>
                </a:schemeClr>
              </a:solidFill>
              <a:latin typeface="+mn-ea"/>
            </a:endParaRPr>
          </a:p>
        </p:txBody>
      </p:sp>
      <p:sp>
        <p:nvSpPr>
          <p:cNvPr id="130" name="文字方塊 129">
            <a:extLst>
              <a:ext uri="{FF2B5EF4-FFF2-40B4-BE49-F238E27FC236}">
                <a16:creationId xmlns:a16="http://schemas.microsoft.com/office/drawing/2014/main" id="{050976E6-91D0-7A48-97E4-4ED4B20AEADB}"/>
              </a:ext>
            </a:extLst>
          </p:cNvPr>
          <p:cNvSpPr txBox="1"/>
          <p:nvPr/>
        </p:nvSpPr>
        <p:spPr>
          <a:xfrm>
            <a:off x="9575166" y="4648200"/>
            <a:ext cx="2428808" cy="369332"/>
          </a:xfrm>
          <a:prstGeom prst="rect">
            <a:avLst/>
          </a:prstGeom>
          <a:noFill/>
        </p:spPr>
        <p:txBody>
          <a:bodyPr wrap="square" rtlCol="0">
            <a:spAutoFit/>
          </a:bodyPr>
          <a:lstStyle/>
          <a:p>
            <a:pPr algn="dist"/>
            <a:r>
              <a:rPr lang="zh-TW" altLang="zh-TW" b="1" dirty="0">
                <a:latin typeface="+mn-ea"/>
              </a:rPr>
              <a:t>发展前景/市场预测</a:t>
            </a:r>
            <a:endParaRPr kumimoji="1" lang="zh-TW" altLang="en-US" b="1" dirty="0">
              <a:latin typeface="+mn-ea"/>
            </a:endParaRPr>
          </a:p>
        </p:txBody>
      </p:sp>
      <p:sp>
        <p:nvSpPr>
          <p:cNvPr id="97" name="Google Shape;10369;p59">
            <a:extLst>
              <a:ext uri="{FF2B5EF4-FFF2-40B4-BE49-F238E27FC236}">
                <a16:creationId xmlns:a16="http://schemas.microsoft.com/office/drawing/2014/main" id="{607B7AFF-D90A-7D47-8B3B-19F9391C60DB}"/>
              </a:ext>
            </a:extLst>
          </p:cNvPr>
          <p:cNvSpPr/>
          <p:nvPr/>
        </p:nvSpPr>
        <p:spPr>
          <a:xfrm>
            <a:off x="10538965" y="2017700"/>
            <a:ext cx="265339" cy="198419"/>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ea"/>
            </a:endParaRPr>
          </a:p>
        </p:txBody>
      </p:sp>
      <p:grpSp>
        <p:nvGrpSpPr>
          <p:cNvPr id="108" name="Google Shape;13038;p63">
            <a:extLst>
              <a:ext uri="{FF2B5EF4-FFF2-40B4-BE49-F238E27FC236}">
                <a16:creationId xmlns:a16="http://schemas.microsoft.com/office/drawing/2014/main" id="{319F0359-3980-F44F-A06D-590AF0B6EA9A}"/>
              </a:ext>
            </a:extLst>
          </p:cNvPr>
          <p:cNvGrpSpPr/>
          <p:nvPr/>
        </p:nvGrpSpPr>
        <p:grpSpPr>
          <a:xfrm>
            <a:off x="10566670" y="1637382"/>
            <a:ext cx="189830" cy="199285"/>
            <a:chOff x="1956845" y="1500498"/>
            <a:chExt cx="331520" cy="348032"/>
          </a:xfrm>
          <a:solidFill>
            <a:schemeClr val="bg1"/>
          </a:solidFill>
        </p:grpSpPr>
        <p:sp>
          <p:nvSpPr>
            <p:cNvPr id="109" name="Google Shape;13039;p63">
              <a:extLst>
                <a:ext uri="{FF2B5EF4-FFF2-40B4-BE49-F238E27FC236}">
                  <a16:creationId xmlns:a16="http://schemas.microsoft.com/office/drawing/2014/main" id="{5AF031C0-CCEE-9C4C-94C2-67AD6D89FBFB}"/>
                </a:ext>
              </a:extLst>
            </p:cNvPr>
            <p:cNvSpPr/>
            <p:nvPr/>
          </p:nvSpPr>
          <p:spPr>
            <a:xfrm>
              <a:off x="2078413" y="1736882"/>
              <a:ext cx="88800" cy="44608"/>
            </a:xfrm>
            <a:custGeom>
              <a:avLst/>
              <a:gdLst/>
              <a:ahLst/>
              <a:cxnLst/>
              <a:rect l="l" t="t" r="r" b="b"/>
              <a:pathLst>
                <a:path w="2775" h="1394" extrusionOk="0">
                  <a:moveTo>
                    <a:pt x="2322" y="310"/>
                  </a:moveTo>
                  <a:cubicBezTo>
                    <a:pt x="2381" y="310"/>
                    <a:pt x="2417" y="357"/>
                    <a:pt x="2429" y="381"/>
                  </a:cubicBezTo>
                  <a:cubicBezTo>
                    <a:pt x="2429" y="405"/>
                    <a:pt x="2429" y="477"/>
                    <a:pt x="2381" y="500"/>
                  </a:cubicBezTo>
                  <a:lnTo>
                    <a:pt x="1953" y="858"/>
                  </a:lnTo>
                  <a:cubicBezTo>
                    <a:pt x="1786" y="994"/>
                    <a:pt x="1584" y="1063"/>
                    <a:pt x="1384" y="1063"/>
                  </a:cubicBezTo>
                  <a:cubicBezTo>
                    <a:pt x="1185" y="1063"/>
                    <a:pt x="988" y="994"/>
                    <a:pt x="833" y="858"/>
                  </a:cubicBezTo>
                  <a:lnTo>
                    <a:pt x="405" y="500"/>
                  </a:lnTo>
                  <a:cubicBezTo>
                    <a:pt x="345" y="453"/>
                    <a:pt x="357" y="393"/>
                    <a:pt x="369" y="381"/>
                  </a:cubicBezTo>
                  <a:cubicBezTo>
                    <a:pt x="393" y="369"/>
                    <a:pt x="405" y="310"/>
                    <a:pt x="476" y="310"/>
                  </a:cubicBezTo>
                  <a:close/>
                  <a:moveTo>
                    <a:pt x="464" y="0"/>
                  </a:moveTo>
                  <a:cubicBezTo>
                    <a:pt x="286" y="0"/>
                    <a:pt x="119" y="96"/>
                    <a:pt x="60" y="274"/>
                  </a:cubicBezTo>
                  <a:cubicBezTo>
                    <a:pt x="0" y="441"/>
                    <a:pt x="48" y="631"/>
                    <a:pt x="191" y="750"/>
                  </a:cubicBezTo>
                  <a:lnTo>
                    <a:pt x="631" y="1108"/>
                  </a:lnTo>
                  <a:cubicBezTo>
                    <a:pt x="845" y="1286"/>
                    <a:pt x="1119" y="1393"/>
                    <a:pt x="1381" y="1393"/>
                  </a:cubicBezTo>
                  <a:cubicBezTo>
                    <a:pt x="1655" y="1393"/>
                    <a:pt x="1941" y="1298"/>
                    <a:pt x="2143" y="1108"/>
                  </a:cubicBezTo>
                  <a:lnTo>
                    <a:pt x="2572" y="750"/>
                  </a:lnTo>
                  <a:cubicBezTo>
                    <a:pt x="2727" y="631"/>
                    <a:pt x="2774" y="453"/>
                    <a:pt x="2715" y="274"/>
                  </a:cubicBezTo>
                  <a:cubicBezTo>
                    <a:pt x="2655" y="107"/>
                    <a:pt x="2488" y="0"/>
                    <a:pt x="2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ea"/>
              </a:endParaRPr>
            </a:p>
          </p:txBody>
        </p:sp>
        <p:sp>
          <p:nvSpPr>
            <p:cNvPr id="110" name="Google Shape;13040;p63">
              <a:extLst>
                <a:ext uri="{FF2B5EF4-FFF2-40B4-BE49-F238E27FC236}">
                  <a16:creationId xmlns:a16="http://schemas.microsoft.com/office/drawing/2014/main" id="{1392D022-D39D-A743-9FC2-E3024DA4DEC5}"/>
                </a:ext>
              </a:extLst>
            </p:cNvPr>
            <p:cNvSpPr/>
            <p:nvPr/>
          </p:nvSpPr>
          <p:spPr>
            <a:xfrm>
              <a:off x="1956845" y="1500498"/>
              <a:ext cx="331520" cy="348032"/>
            </a:xfrm>
            <a:custGeom>
              <a:avLst/>
              <a:gdLst/>
              <a:ahLst/>
              <a:cxnLst/>
              <a:rect l="l" t="t" r="r" b="b"/>
              <a:pathLst>
                <a:path w="10360" h="10876" extrusionOk="0">
                  <a:moveTo>
                    <a:pt x="1205" y="326"/>
                  </a:moveTo>
                  <a:cubicBezTo>
                    <a:pt x="1252" y="326"/>
                    <a:pt x="1300" y="330"/>
                    <a:pt x="1346" y="339"/>
                  </a:cubicBezTo>
                  <a:cubicBezTo>
                    <a:pt x="1942" y="494"/>
                    <a:pt x="2525" y="791"/>
                    <a:pt x="3061" y="1232"/>
                  </a:cubicBezTo>
                  <a:cubicBezTo>
                    <a:pt x="2894" y="1315"/>
                    <a:pt x="2727" y="1387"/>
                    <a:pt x="2585" y="1458"/>
                  </a:cubicBezTo>
                  <a:cubicBezTo>
                    <a:pt x="2108" y="922"/>
                    <a:pt x="1489" y="565"/>
                    <a:pt x="1108" y="470"/>
                  </a:cubicBezTo>
                  <a:cubicBezTo>
                    <a:pt x="989" y="458"/>
                    <a:pt x="882" y="458"/>
                    <a:pt x="811" y="458"/>
                  </a:cubicBezTo>
                  <a:cubicBezTo>
                    <a:pt x="918" y="368"/>
                    <a:pt x="1060" y="326"/>
                    <a:pt x="1205" y="326"/>
                  </a:cubicBezTo>
                  <a:close/>
                  <a:moveTo>
                    <a:pt x="9179" y="326"/>
                  </a:moveTo>
                  <a:cubicBezTo>
                    <a:pt x="9324" y="326"/>
                    <a:pt x="9466" y="368"/>
                    <a:pt x="9574" y="458"/>
                  </a:cubicBezTo>
                  <a:lnTo>
                    <a:pt x="9585" y="482"/>
                  </a:lnTo>
                  <a:cubicBezTo>
                    <a:pt x="9548" y="471"/>
                    <a:pt x="9506" y="465"/>
                    <a:pt x="9459" y="465"/>
                  </a:cubicBezTo>
                  <a:cubicBezTo>
                    <a:pt x="9401" y="465"/>
                    <a:pt x="9336" y="474"/>
                    <a:pt x="9264" y="494"/>
                  </a:cubicBezTo>
                  <a:cubicBezTo>
                    <a:pt x="9085" y="541"/>
                    <a:pt x="8847" y="636"/>
                    <a:pt x="8609" y="779"/>
                  </a:cubicBezTo>
                  <a:cubicBezTo>
                    <a:pt x="8538" y="815"/>
                    <a:pt x="8502" y="922"/>
                    <a:pt x="8562" y="994"/>
                  </a:cubicBezTo>
                  <a:cubicBezTo>
                    <a:pt x="8591" y="1046"/>
                    <a:pt x="8644" y="1074"/>
                    <a:pt x="8697" y="1074"/>
                  </a:cubicBezTo>
                  <a:cubicBezTo>
                    <a:pt x="8729" y="1074"/>
                    <a:pt x="8761" y="1064"/>
                    <a:pt x="8788" y="1041"/>
                  </a:cubicBezTo>
                  <a:cubicBezTo>
                    <a:pt x="8990" y="922"/>
                    <a:pt x="9193" y="815"/>
                    <a:pt x="9335" y="791"/>
                  </a:cubicBezTo>
                  <a:cubicBezTo>
                    <a:pt x="9389" y="780"/>
                    <a:pt x="9439" y="774"/>
                    <a:pt x="9484" y="774"/>
                  </a:cubicBezTo>
                  <a:cubicBezTo>
                    <a:pt x="9580" y="774"/>
                    <a:pt x="9656" y="798"/>
                    <a:pt x="9705" y="839"/>
                  </a:cubicBezTo>
                  <a:cubicBezTo>
                    <a:pt x="9788" y="898"/>
                    <a:pt x="9800" y="994"/>
                    <a:pt x="9800" y="1053"/>
                  </a:cubicBezTo>
                  <a:cubicBezTo>
                    <a:pt x="9764" y="1577"/>
                    <a:pt x="9633" y="2244"/>
                    <a:pt x="9228" y="2756"/>
                  </a:cubicBezTo>
                  <a:cubicBezTo>
                    <a:pt x="9133" y="2601"/>
                    <a:pt x="9014" y="2446"/>
                    <a:pt x="8871" y="2303"/>
                  </a:cubicBezTo>
                  <a:cubicBezTo>
                    <a:pt x="8633" y="2041"/>
                    <a:pt x="8371" y="1815"/>
                    <a:pt x="8085" y="1625"/>
                  </a:cubicBezTo>
                  <a:cubicBezTo>
                    <a:pt x="8133" y="1565"/>
                    <a:pt x="8192" y="1518"/>
                    <a:pt x="8252" y="1458"/>
                  </a:cubicBezTo>
                  <a:cubicBezTo>
                    <a:pt x="8312" y="1398"/>
                    <a:pt x="8312" y="1291"/>
                    <a:pt x="8252" y="1232"/>
                  </a:cubicBezTo>
                  <a:cubicBezTo>
                    <a:pt x="8222" y="1202"/>
                    <a:pt x="8181" y="1187"/>
                    <a:pt x="8139" y="1187"/>
                  </a:cubicBezTo>
                  <a:cubicBezTo>
                    <a:pt x="8097" y="1187"/>
                    <a:pt x="8056" y="1202"/>
                    <a:pt x="8026" y="1232"/>
                  </a:cubicBezTo>
                  <a:lnTo>
                    <a:pt x="7800" y="1458"/>
                  </a:lnTo>
                  <a:cubicBezTo>
                    <a:pt x="7657" y="1375"/>
                    <a:pt x="7490" y="1291"/>
                    <a:pt x="7323" y="1232"/>
                  </a:cubicBezTo>
                  <a:cubicBezTo>
                    <a:pt x="7859" y="791"/>
                    <a:pt x="8442" y="494"/>
                    <a:pt x="9038" y="339"/>
                  </a:cubicBezTo>
                  <a:cubicBezTo>
                    <a:pt x="9084" y="330"/>
                    <a:pt x="9132" y="326"/>
                    <a:pt x="9179" y="326"/>
                  </a:cubicBezTo>
                  <a:close/>
                  <a:moveTo>
                    <a:pt x="902" y="792"/>
                  </a:moveTo>
                  <a:cubicBezTo>
                    <a:pt x="947" y="792"/>
                    <a:pt x="996" y="796"/>
                    <a:pt x="1049" y="803"/>
                  </a:cubicBezTo>
                  <a:cubicBezTo>
                    <a:pt x="1489" y="886"/>
                    <a:pt x="2013" y="1327"/>
                    <a:pt x="2299" y="1637"/>
                  </a:cubicBezTo>
                  <a:cubicBezTo>
                    <a:pt x="2013" y="1827"/>
                    <a:pt x="1751" y="2053"/>
                    <a:pt x="1513" y="2327"/>
                  </a:cubicBezTo>
                  <a:cubicBezTo>
                    <a:pt x="1370" y="2470"/>
                    <a:pt x="1251" y="2625"/>
                    <a:pt x="1156" y="2768"/>
                  </a:cubicBezTo>
                  <a:cubicBezTo>
                    <a:pt x="763" y="2244"/>
                    <a:pt x="632" y="1589"/>
                    <a:pt x="584" y="1077"/>
                  </a:cubicBezTo>
                  <a:cubicBezTo>
                    <a:pt x="584" y="994"/>
                    <a:pt x="596" y="910"/>
                    <a:pt x="680" y="851"/>
                  </a:cubicBezTo>
                  <a:cubicBezTo>
                    <a:pt x="728" y="810"/>
                    <a:pt x="805" y="792"/>
                    <a:pt x="902" y="792"/>
                  </a:cubicBezTo>
                  <a:close/>
                  <a:moveTo>
                    <a:pt x="5192" y="1160"/>
                  </a:moveTo>
                  <a:cubicBezTo>
                    <a:pt x="6668" y="1160"/>
                    <a:pt x="7811" y="1625"/>
                    <a:pt x="8633" y="2518"/>
                  </a:cubicBezTo>
                  <a:cubicBezTo>
                    <a:pt x="9478" y="3470"/>
                    <a:pt x="9812" y="4744"/>
                    <a:pt x="9931" y="5661"/>
                  </a:cubicBezTo>
                  <a:cubicBezTo>
                    <a:pt x="10002" y="6375"/>
                    <a:pt x="9990" y="6947"/>
                    <a:pt x="9978" y="7244"/>
                  </a:cubicBezTo>
                  <a:lnTo>
                    <a:pt x="9526" y="7078"/>
                  </a:lnTo>
                  <a:cubicBezTo>
                    <a:pt x="9513" y="7073"/>
                    <a:pt x="9497" y="7071"/>
                    <a:pt x="9479" y="7071"/>
                  </a:cubicBezTo>
                  <a:cubicBezTo>
                    <a:pt x="9448" y="7071"/>
                    <a:pt x="9413" y="7079"/>
                    <a:pt x="9383" y="7102"/>
                  </a:cubicBezTo>
                  <a:cubicBezTo>
                    <a:pt x="9335" y="7125"/>
                    <a:pt x="9312" y="7173"/>
                    <a:pt x="9312" y="7233"/>
                  </a:cubicBezTo>
                  <a:cubicBezTo>
                    <a:pt x="9312" y="7244"/>
                    <a:pt x="9276" y="8256"/>
                    <a:pt x="8871" y="9376"/>
                  </a:cubicBezTo>
                  <a:lnTo>
                    <a:pt x="8562" y="9007"/>
                  </a:lnTo>
                  <a:cubicBezTo>
                    <a:pt x="8538" y="8959"/>
                    <a:pt x="8478" y="8947"/>
                    <a:pt x="8431" y="8947"/>
                  </a:cubicBezTo>
                  <a:cubicBezTo>
                    <a:pt x="8371" y="8947"/>
                    <a:pt x="8323" y="8971"/>
                    <a:pt x="8312" y="9030"/>
                  </a:cubicBezTo>
                  <a:cubicBezTo>
                    <a:pt x="8061" y="9507"/>
                    <a:pt x="7645" y="9923"/>
                    <a:pt x="7430" y="10138"/>
                  </a:cubicBezTo>
                  <a:lnTo>
                    <a:pt x="7049" y="9614"/>
                  </a:lnTo>
                  <a:cubicBezTo>
                    <a:pt x="7466" y="9340"/>
                    <a:pt x="7740" y="8864"/>
                    <a:pt x="7740" y="8328"/>
                  </a:cubicBezTo>
                  <a:cubicBezTo>
                    <a:pt x="7740" y="8245"/>
                    <a:pt x="7669" y="8173"/>
                    <a:pt x="7585" y="8173"/>
                  </a:cubicBezTo>
                  <a:cubicBezTo>
                    <a:pt x="7490" y="8173"/>
                    <a:pt x="7419" y="8245"/>
                    <a:pt x="7419" y="8328"/>
                  </a:cubicBezTo>
                  <a:cubicBezTo>
                    <a:pt x="7419" y="9007"/>
                    <a:pt x="6883" y="9542"/>
                    <a:pt x="6228" y="9542"/>
                  </a:cubicBezTo>
                  <a:cubicBezTo>
                    <a:pt x="5954" y="9542"/>
                    <a:pt x="5704" y="9447"/>
                    <a:pt x="5478" y="9280"/>
                  </a:cubicBezTo>
                  <a:cubicBezTo>
                    <a:pt x="5389" y="9215"/>
                    <a:pt x="5284" y="9182"/>
                    <a:pt x="5183" y="9182"/>
                  </a:cubicBezTo>
                  <a:cubicBezTo>
                    <a:pt x="5082" y="9182"/>
                    <a:pt x="4984" y="9215"/>
                    <a:pt x="4906" y="9280"/>
                  </a:cubicBezTo>
                  <a:cubicBezTo>
                    <a:pt x="4692" y="9447"/>
                    <a:pt x="4442" y="9542"/>
                    <a:pt x="4156" y="9542"/>
                  </a:cubicBezTo>
                  <a:cubicBezTo>
                    <a:pt x="3501" y="9542"/>
                    <a:pt x="2966" y="9007"/>
                    <a:pt x="2966" y="8328"/>
                  </a:cubicBezTo>
                  <a:cubicBezTo>
                    <a:pt x="2966" y="8245"/>
                    <a:pt x="2894" y="8173"/>
                    <a:pt x="2799" y="8173"/>
                  </a:cubicBezTo>
                  <a:cubicBezTo>
                    <a:pt x="2716" y="8173"/>
                    <a:pt x="2632" y="8245"/>
                    <a:pt x="2632" y="8328"/>
                  </a:cubicBezTo>
                  <a:cubicBezTo>
                    <a:pt x="2632" y="8864"/>
                    <a:pt x="2918" y="9340"/>
                    <a:pt x="3335" y="9614"/>
                  </a:cubicBezTo>
                  <a:lnTo>
                    <a:pt x="2954" y="10138"/>
                  </a:lnTo>
                  <a:cubicBezTo>
                    <a:pt x="2739" y="9935"/>
                    <a:pt x="2323" y="9507"/>
                    <a:pt x="2073" y="9030"/>
                  </a:cubicBezTo>
                  <a:cubicBezTo>
                    <a:pt x="2037" y="8983"/>
                    <a:pt x="2001" y="8959"/>
                    <a:pt x="1954" y="8947"/>
                  </a:cubicBezTo>
                  <a:cubicBezTo>
                    <a:pt x="1894" y="8947"/>
                    <a:pt x="1846" y="8959"/>
                    <a:pt x="1823" y="9007"/>
                  </a:cubicBezTo>
                  <a:lnTo>
                    <a:pt x="1501" y="9376"/>
                  </a:lnTo>
                  <a:cubicBezTo>
                    <a:pt x="1108" y="8256"/>
                    <a:pt x="1073" y="7233"/>
                    <a:pt x="1073" y="7233"/>
                  </a:cubicBezTo>
                  <a:cubicBezTo>
                    <a:pt x="1073" y="7185"/>
                    <a:pt x="1049" y="7125"/>
                    <a:pt x="1001" y="7102"/>
                  </a:cubicBezTo>
                  <a:cubicBezTo>
                    <a:pt x="971" y="7079"/>
                    <a:pt x="941" y="7071"/>
                    <a:pt x="907" y="7071"/>
                  </a:cubicBezTo>
                  <a:cubicBezTo>
                    <a:pt x="888" y="7071"/>
                    <a:pt x="868" y="7073"/>
                    <a:pt x="846" y="7078"/>
                  </a:cubicBezTo>
                  <a:lnTo>
                    <a:pt x="406" y="7244"/>
                  </a:lnTo>
                  <a:cubicBezTo>
                    <a:pt x="394" y="6947"/>
                    <a:pt x="370" y="6375"/>
                    <a:pt x="465" y="5673"/>
                  </a:cubicBezTo>
                  <a:cubicBezTo>
                    <a:pt x="584" y="4756"/>
                    <a:pt x="894" y="3470"/>
                    <a:pt x="1763" y="2518"/>
                  </a:cubicBezTo>
                  <a:cubicBezTo>
                    <a:pt x="2561" y="1625"/>
                    <a:pt x="3728" y="1160"/>
                    <a:pt x="5192" y="1160"/>
                  </a:cubicBezTo>
                  <a:close/>
                  <a:moveTo>
                    <a:pt x="5192" y="9492"/>
                  </a:moveTo>
                  <a:cubicBezTo>
                    <a:pt x="5225" y="9492"/>
                    <a:pt x="5258" y="9501"/>
                    <a:pt x="5287" y="9518"/>
                  </a:cubicBezTo>
                  <a:cubicBezTo>
                    <a:pt x="5561" y="9745"/>
                    <a:pt x="5883" y="9852"/>
                    <a:pt x="6228" y="9852"/>
                  </a:cubicBezTo>
                  <a:cubicBezTo>
                    <a:pt x="6371" y="9852"/>
                    <a:pt x="6526" y="9840"/>
                    <a:pt x="6657" y="9792"/>
                  </a:cubicBezTo>
                  <a:lnTo>
                    <a:pt x="6657" y="9792"/>
                  </a:lnTo>
                  <a:cubicBezTo>
                    <a:pt x="6466" y="10245"/>
                    <a:pt x="6037" y="10554"/>
                    <a:pt x="5525" y="10554"/>
                  </a:cubicBezTo>
                  <a:lnTo>
                    <a:pt x="4847" y="10554"/>
                  </a:lnTo>
                  <a:cubicBezTo>
                    <a:pt x="4335" y="10554"/>
                    <a:pt x="3906" y="10233"/>
                    <a:pt x="3728" y="9792"/>
                  </a:cubicBezTo>
                  <a:lnTo>
                    <a:pt x="3728" y="9792"/>
                  </a:lnTo>
                  <a:cubicBezTo>
                    <a:pt x="3859" y="9840"/>
                    <a:pt x="4013" y="9852"/>
                    <a:pt x="4156" y="9852"/>
                  </a:cubicBezTo>
                  <a:cubicBezTo>
                    <a:pt x="4502" y="9852"/>
                    <a:pt x="4823" y="9733"/>
                    <a:pt x="5097" y="9518"/>
                  </a:cubicBezTo>
                  <a:cubicBezTo>
                    <a:pt x="5127" y="9501"/>
                    <a:pt x="5159" y="9492"/>
                    <a:pt x="5192" y="9492"/>
                  </a:cubicBezTo>
                  <a:close/>
                  <a:moveTo>
                    <a:pt x="9185" y="0"/>
                  </a:moveTo>
                  <a:cubicBezTo>
                    <a:pt x="9105" y="0"/>
                    <a:pt x="9024" y="10"/>
                    <a:pt x="8943" y="29"/>
                  </a:cubicBezTo>
                  <a:cubicBezTo>
                    <a:pt x="8252" y="208"/>
                    <a:pt x="7597" y="565"/>
                    <a:pt x="6966" y="1101"/>
                  </a:cubicBezTo>
                  <a:cubicBezTo>
                    <a:pt x="6430" y="934"/>
                    <a:pt x="5835" y="851"/>
                    <a:pt x="5180" y="851"/>
                  </a:cubicBezTo>
                  <a:cubicBezTo>
                    <a:pt x="4525" y="851"/>
                    <a:pt x="3930" y="934"/>
                    <a:pt x="3394" y="1101"/>
                  </a:cubicBezTo>
                  <a:cubicBezTo>
                    <a:pt x="2775" y="565"/>
                    <a:pt x="2096" y="196"/>
                    <a:pt x="1418" y="29"/>
                  </a:cubicBezTo>
                  <a:cubicBezTo>
                    <a:pt x="1344" y="11"/>
                    <a:pt x="1269" y="2"/>
                    <a:pt x="1195" y="2"/>
                  </a:cubicBezTo>
                  <a:cubicBezTo>
                    <a:pt x="982" y="2"/>
                    <a:pt x="773" y="75"/>
                    <a:pt x="596" y="208"/>
                  </a:cubicBezTo>
                  <a:cubicBezTo>
                    <a:pt x="370" y="386"/>
                    <a:pt x="239" y="672"/>
                    <a:pt x="251" y="946"/>
                  </a:cubicBezTo>
                  <a:cubicBezTo>
                    <a:pt x="287" y="1565"/>
                    <a:pt x="418" y="2410"/>
                    <a:pt x="965" y="3030"/>
                  </a:cubicBezTo>
                  <a:cubicBezTo>
                    <a:pt x="453" y="3911"/>
                    <a:pt x="227" y="4899"/>
                    <a:pt x="132" y="5637"/>
                  </a:cubicBezTo>
                  <a:cubicBezTo>
                    <a:pt x="1" y="6661"/>
                    <a:pt x="96" y="7459"/>
                    <a:pt x="96" y="7483"/>
                  </a:cubicBezTo>
                  <a:cubicBezTo>
                    <a:pt x="96" y="7530"/>
                    <a:pt x="120" y="7578"/>
                    <a:pt x="168" y="7602"/>
                  </a:cubicBezTo>
                  <a:cubicBezTo>
                    <a:pt x="198" y="7624"/>
                    <a:pt x="223" y="7633"/>
                    <a:pt x="250" y="7633"/>
                  </a:cubicBezTo>
                  <a:cubicBezTo>
                    <a:pt x="265" y="7633"/>
                    <a:pt x="281" y="7630"/>
                    <a:pt x="299" y="7625"/>
                  </a:cubicBezTo>
                  <a:lnTo>
                    <a:pt x="751" y="7459"/>
                  </a:lnTo>
                  <a:cubicBezTo>
                    <a:pt x="775" y="7852"/>
                    <a:pt x="894" y="8780"/>
                    <a:pt x="1299" y="9745"/>
                  </a:cubicBezTo>
                  <a:cubicBezTo>
                    <a:pt x="1311" y="9792"/>
                    <a:pt x="1370" y="9840"/>
                    <a:pt x="1418" y="9852"/>
                  </a:cubicBezTo>
                  <a:cubicBezTo>
                    <a:pt x="1428" y="9854"/>
                    <a:pt x="1438" y="9855"/>
                    <a:pt x="1447" y="9855"/>
                  </a:cubicBezTo>
                  <a:cubicBezTo>
                    <a:pt x="1493" y="9855"/>
                    <a:pt x="1531" y="9832"/>
                    <a:pt x="1561" y="9792"/>
                  </a:cubicBezTo>
                  <a:lnTo>
                    <a:pt x="1906" y="9388"/>
                  </a:lnTo>
                  <a:cubicBezTo>
                    <a:pt x="2299" y="10007"/>
                    <a:pt x="2847" y="10471"/>
                    <a:pt x="2870" y="10495"/>
                  </a:cubicBezTo>
                  <a:cubicBezTo>
                    <a:pt x="2896" y="10512"/>
                    <a:pt x="2929" y="10523"/>
                    <a:pt x="2959" y="10523"/>
                  </a:cubicBezTo>
                  <a:cubicBezTo>
                    <a:pt x="2969" y="10523"/>
                    <a:pt x="2980" y="10522"/>
                    <a:pt x="2989" y="10519"/>
                  </a:cubicBezTo>
                  <a:cubicBezTo>
                    <a:pt x="3037" y="10519"/>
                    <a:pt x="3085" y="10495"/>
                    <a:pt x="3097" y="10459"/>
                  </a:cubicBezTo>
                  <a:lnTo>
                    <a:pt x="3454" y="9983"/>
                  </a:lnTo>
                  <a:cubicBezTo>
                    <a:pt x="3549" y="10173"/>
                    <a:pt x="3680" y="10352"/>
                    <a:pt x="3847" y="10507"/>
                  </a:cubicBezTo>
                  <a:cubicBezTo>
                    <a:pt x="4109" y="10745"/>
                    <a:pt x="4466" y="10876"/>
                    <a:pt x="4823" y="10876"/>
                  </a:cubicBezTo>
                  <a:lnTo>
                    <a:pt x="5514" y="10876"/>
                  </a:lnTo>
                  <a:cubicBezTo>
                    <a:pt x="6121" y="10876"/>
                    <a:pt x="6657" y="10519"/>
                    <a:pt x="6895" y="9983"/>
                  </a:cubicBezTo>
                  <a:lnTo>
                    <a:pt x="7252" y="10459"/>
                  </a:lnTo>
                  <a:cubicBezTo>
                    <a:pt x="7276" y="10495"/>
                    <a:pt x="7311" y="10519"/>
                    <a:pt x="7359" y="10519"/>
                  </a:cubicBezTo>
                  <a:lnTo>
                    <a:pt x="7371" y="10519"/>
                  </a:lnTo>
                  <a:cubicBezTo>
                    <a:pt x="7419" y="10519"/>
                    <a:pt x="7442" y="10507"/>
                    <a:pt x="7478" y="10471"/>
                  </a:cubicBezTo>
                  <a:cubicBezTo>
                    <a:pt x="7502" y="10459"/>
                    <a:pt x="8050" y="9983"/>
                    <a:pt x="8442" y="9376"/>
                  </a:cubicBezTo>
                  <a:lnTo>
                    <a:pt x="8788" y="9780"/>
                  </a:lnTo>
                  <a:cubicBezTo>
                    <a:pt x="8812" y="9816"/>
                    <a:pt x="8871" y="9840"/>
                    <a:pt x="8931" y="9840"/>
                  </a:cubicBezTo>
                  <a:cubicBezTo>
                    <a:pt x="8990" y="9816"/>
                    <a:pt x="9038" y="9792"/>
                    <a:pt x="9050" y="9733"/>
                  </a:cubicBezTo>
                  <a:cubicBezTo>
                    <a:pt x="9443" y="8780"/>
                    <a:pt x="9562" y="7852"/>
                    <a:pt x="9597" y="7435"/>
                  </a:cubicBezTo>
                  <a:lnTo>
                    <a:pt x="10050" y="7602"/>
                  </a:lnTo>
                  <a:cubicBezTo>
                    <a:pt x="10071" y="7612"/>
                    <a:pt x="10095" y="7618"/>
                    <a:pt x="10117" y="7618"/>
                  </a:cubicBezTo>
                  <a:cubicBezTo>
                    <a:pt x="10144" y="7618"/>
                    <a:pt x="10168" y="7609"/>
                    <a:pt x="10181" y="7590"/>
                  </a:cubicBezTo>
                  <a:cubicBezTo>
                    <a:pt x="10228" y="7554"/>
                    <a:pt x="10252" y="7518"/>
                    <a:pt x="10252" y="7471"/>
                  </a:cubicBezTo>
                  <a:cubicBezTo>
                    <a:pt x="10276" y="7459"/>
                    <a:pt x="10359" y="6673"/>
                    <a:pt x="10228" y="5637"/>
                  </a:cubicBezTo>
                  <a:cubicBezTo>
                    <a:pt x="10133" y="4899"/>
                    <a:pt x="9919" y="3911"/>
                    <a:pt x="9395" y="3030"/>
                  </a:cubicBezTo>
                  <a:cubicBezTo>
                    <a:pt x="9943" y="2410"/>
                    <a:pt x="10097" y="1565"/>
                    <a:pt x="10109" y="946"/>
                  </a:cubicBezTo>
                  <a:cubicBezTo>
                    <a:pt x="10121" y="648"/>
                    <a:pt x="9990" y="386"/>
                    <a:pt x="9764" y="208"/>
                  </a:cubicBezTo>
                  <a:cubicBezTo>
                    <a:pt x="9600" y="69"/>
                    <a:pt x="9397" y="0"/>
                    <a:pt x="91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ea"/>
              </a:endParaRPr>
            </a:p>
          </p:txBody>
        </p:sp>
        <p:sp>
          <p:nvSpPr>
            <p:cNvPr id="111" name="Google Shape;13041;p63">
              <a:extLst>
                <a:ext uri="{FF2B5EF4-FFF2-40B4-BE49-F238E27FC236}">
                  <a16:creationId xmlns:a16="http://schemas.microsoft.com/office/drawing/2014/main" id="{A7EDC3B5-AAC7-BE41-B1A8-162D6ECB3211}"/>
                </a:ext>
              </a:extLst>
            </p:cNvPr>
            <p:cNvSpPr/>
            <p:nvPr/>
          </p:nvSpPr>
          <p:spPr>
            <a:xfrm>
              <a:off x="2030765" y="1652690"/>
              <a:ext cx="48800" cy="59840"/>
            </a:xfrm>
            <a:custGeom>
              <a:avLst/>
              <a:gdLst/>
              <a:ahLst/>
              <a:cxnLst/>
              <a:rect l="l" t="t" r="r" b="b"/>
              <a:pathLst>
                <a:path w="1525" h="1870" extrusionOk="0">
                  <a:moveTo>
                    <a:pt x="763" y="0"/>
                  </a:moveTo>
                  <a:cubicBezTo>
                    <a:pt x="346" y="0"/>
                    <a:pt x="1" y="345"/>
                    <a:pt x="1" y="762"/>
                  </a:cubicBezTo>
                  <a:lnTo>
                    <a:pt x="1" y="1107"/>
                  </a:lnTo>
                  <a:cubicBezTo>
                    <a:pt x="1" y="1524"/>
                    <a:pt x="346" y="1869"/>
                    <a:pt x="763" y="1869"/>
                  </a:cubicBezTo>
                  <a:cubicBezTo>
                    <a:pt x="1179" y="1869"/>
                    <a:pt x="1525" y="1524"/>
                    <a:pt x="1525" y="1107"/>
                  </a:cubicBezTo>
                  <a:lnTo>
                    <a:pt x="1525" y="762"/>
                  </a:lnTo>
                  <a:cubicBezTo>
                    <a:pt x="1501" y="643"/>
                    <a:pt x="1477" y="548"/>
                    <a:pt x="1430" y="441"/>
                  </a:cubicBezTo>
                  <a:cubicBezTo>
                    <a:pt x="1394" y="379"/>
                    <a:pt x="1340" y="343"/>
                    <a:pt x="1285" y="343"/>
                  </a:cubicBezTo>
                  <a:cubicBezTo>
                    <a:pt x="1265" y="343"/>
                    <a:pt x="1246" y="348"/>
                    <a:pt x="1227" y="357"/>
                  </a:cubicBezTo>
                  <a:cubicBezTo>
                    <a:pt x="1144" y="405"/>
                    <a:pt x="1108" y="500"/>
                    <a:pt x="1144" y="572"/>
                  </a:cubicBezTo>
                  <a:cubicBezTo>
                    <a:pt x="1179" y="631"/>
                    <a:pt x="1191" y="691"/>
                    <a:pt x="1191" y="762"/>
                  </a:cubicBezTo>
                  <a:lnTo>
                    <a:pt x="1191" y="1107"/>
                  </a:lnTo>
                  <a:cubicBezTo>
                    <a:pt x="1191" y="1345"/>
                    <a:pt x="1001" y="1536"/>
                    <a:pt x="763" y="1536"/>
                  </a:cubicBezTo>
                  <a:cubicBezTo>
                    <a:pt x="525" y="1536"/>
                    <a:pt x="334" y="1345"/>
                    <a:pt x="334" y="1107"/>
                  </a:cubicBezTo>
                  <a:lnTo>
                    <a:pt x="334" y="762"/>
                  </a:lnTo>
                  <a:cubicBezTo>
                    <a:pt x="334" y="524"/>
                    <a:pt x="525" y="333"/>
                    <a:pt x="763" y="333"/>
                  </a:cubicBezTo>
                  <a:cubicBezTo>
                    <a:pt x="846" y="333"/>
                    <a:pt x="929" y="262"/>
                    <a:pt x="929" y="167"/>
                  </a:cubicBezTo>
                  <a:cubicBezTo>
                    <a:pt x="929" y="83"/>
                    <a:pt x="846" y="0"/>
                    <a:pt x="7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ea"/>
              </a:endParaRPr>
            </a:p>
          </p:txBody>
        </p:sp>
        <p:sp>
          <p:nvSpPr>
            <p:cNvPr id="112" name="Google Shape;13042;p63">
              <a:extLst>
                <a:ext uri="{FF2B5EF4-FFF2-40B4-BE49-F238E27FC236}">
                  <a16:creationId xmlns:a16="http://schemas.microsoft.com/office/drawing/2014/main" id="{B5DEE129-FF4E-CC46-9787-AA779A44A450}"/>
                </a:ext>
              </a:extLst>
            </p:cNvPr>
            <p:cNvSpPr/>
            <p:nvPr/>
          </p:nvSpPr>
          <p:spPr>
            <a:xfrm>
              <a:off x="2167181" y="1652690"/>
              <a:ext cx="48416" cy="59840"/>
            </a:xfrm>
            <a:custGeom>
              <a:avLst/>
              <a:gdLst/>
              <a:ahLst/>
              <a:cxnLst/>
              <a:rect l="l" t="t" r="r" b="b"/>
              <a:pathLst>
                <a:path w="1513" h="1870" extrusionOk="0">
                  <a:moveTo>
                    <a:pt x="750" y="0"/>
                  </a:moveTo>
                  <a:cubicBezTo>
                    <a:pt x="334" y="0"/>
                    <a:pt x="0" y="345"/>
                    <a:pt x="0" y="762"/>
                  </a:cubicBezTo>
                  <a:lnTo>
                    <a:pt x="0" y="1107"/>
                  </a:lnTo>
                  <a:cubicBezTo>
                    <a:pt x="0" y="1524"/>
                    <a:pt x="334" y="1869"/>
                    <a:pt x="750" y="1869"/>
                  </a:cubicBezTo>
                  <a:cubicBezTo>
                    <a:pt x="1167" y="1869"/>
                    <a:pt x="1512" y="1524"/>
                    <a:pt x="1512" y="1107"/>
                  </a:cubicBezTo>
                  <a:lnTo>
                    <a:pt x="1512" y="762"/>
                  </a:lnTo>
                  <a:cubicBezTo>
                    <a:pt x="1500" y="643"/>
                    <a:pt x="1465" y="548"/>
                    <a:pt x="1429" y="441"/>
                  </a:cubicBezTo>
                  <a:cubicBezTo>
                    <a:pt x="1394" y="379"/>
                    <a:pt x="1333" y="343"/>
                    <a:pt x="1274" y="343"/>
                  </a:cubicBezTo>
                  <a:cubicBezTo>
                    <a:pt x="1254" y="343"/>
                    <a:pt x="1233" y="348"/>
                    <a:pt x="1215" y="357"/>
                  </a:cubicBezTo>
                  <a:cubicBezTo>
                    <a:pt x="1143" y="405"/>
                    <a:pt x="1096" y="500"/>
                    <a:pt x="1143" y="572"/>
                  </a:cubicBezTo>
                  <a:cubicBezTo>
                    <a:pt x="1167" y="631"/>
                    <a:pt x="1191" y="691"/>
                    <a:pt x="1191" y="762"/>
                  </a:cubicBezTo>
                  <a:lnTo>
                    <a:pt x="1191" y="1107"/>
                  </a:lnTo>
                  <a:cubicBezTo>
                    <a:pt x="1191" y="1345"/>
                    <a:pt x="988" y="1536"/>
                    <a:pt x="750" y="1536"/>
                  </a:cubicBezTo>
                  <a:cubicBezTo>
                    <a:pt x="512" y="1536"/>
                    <a:pt x="322" y="1345"/>
                    <a:pt x="322" y="1107"/>
                  </a:cubicBezTo>
                  <a:lnTo>
                    <a:pt x="322" y="762"/>
                  </a:lnTo>
                  <a:cubicBezTo>
                    <a:pt x="322" y="524"/>
                    <a:pt x="512" y="333"/>
                    <a:pt x="750" y="333"/>
                  </a:cubicBezTo>
                  <a:cubicBezTo>
                    <a:pt x="846" y="333"/>
                    <a:pt x="917" y="262"/>
                    <a:pt x="917" y="167"/>
                  </a:cubicBezTo>
                  <a:cubicBezTo>
                    <a:pt x="917" y="83"/>
                    <a:pt x="846" y="0"/>
                    <a:pt x="7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ea"/>
              </a:endParaRPr>
            </a:p>
          </p:txBody>
        </p:sp>
        <p:sp>
          <p:nvSpPr>
            <p:cNvPr id="113" name="Google Shape;13043;p63">
              <a:extLst>
                <a:ext uri="{FF2B5EF4-FFF2-40B4-BE49-F238E27FC236}">
                  <a16:creationId xmlns:a16="http://schemas.microsoft.com/office/drawing/2014/main" id="{60DDEA12-FBD7-4F48-B0EB-8E76EDC41B7C}"/>
                </a:ext>
              </a:extLst>
            </p:cNvPr>
            <p:cNvSpPr/>
            <p:nvPr/>
          </p:nvSpPr>
          <p:spPr>
            <a:xfrm>
              <a:off x="2020877" y="1729234"/>
              <a:ext cx="20608" cy="15680"/>
            </a:xfrm>
            <a:custGeom>
              <a:avLst/>
              <a:gdLst/>
              <a:ahLst/>
              <a:cxnLst/>
              <a:rect l="l" t="t" r="r" b="b"/>
              <a:pathLst>
                <a:path w="644" h="490" extrusionOk="0">
                  <a:moveTo>
                    <a:pt x="178" y="0"/>
                  </a:moveTo>
                  <a:cubicBezTo>
                    <a:pt x="124" y="0"/>
                    <a:pt x="71" y="26"/>
                    <a:pt x="48" y="73"/>
                  </a:cubicBezTo>
                  <a:cubicBezTo>
                    <a:pt x="0" y="144"/>
                    <a:pt x="12" y="251"/>
                    <a:pt x="84" y="299"/>
                  </a:cubicBezTo>
                  <a:cubicBezTo>
                    <a:pt x="191" y="346"/>
                    <a:pt x="298" y="430"/>
                    <a:pt x="405" y="477"/>
                  </a:cubicBezTo>
                  <a:cubicBezTo>
                    <a:pt x="429" y="489"/>
                    <a:pt x="441" y="489"/>
                    <a:pt x="476" y="489"/>
                  </a:cubicBezTo>
                  <a:cubicBezTo>
                    <a:pt x="536" y="489"/>
                    <a:pt x="596" y="454"/>
                    <a:pt x="619" y="394"/>
                  </a:cubicBezTo>
                  <a:cubicBezTo>
                    <a:pt x="643" y="323"/>
                    <a:pt x="607" y="215"/>
                    <a:pt x="536" y="192"/>
                  </a:cubicBezTo>
                  <a:cubicBezTo>
                    <a:pt x="441" y="144"/>
                    <a:pt x="357" y="85"/>
                    <a:pt x="262" y="25"/>
                  </a:cubicBezTo>
                  <a:cubicBezTo>
                    <a:pt x="237" y="8"/>
                    <a:pt x="207" y="0"/>
                    <a:pt x="1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ea"/>
              </a:endParaRPr>
            </a:p>
          </p:txBody>
        </p:sp>
        <p:sp>
          <p:nvSpPr>
            <p:cNvPr id="114" name="Google Shape;13044;p63">
              <a:extLst>
                <a:ext uri="{FF2B5EF4-FFF2-40B4-BE49-F238E27FC236}">
                  <a16:creationId xmlns:a16="http://schemas.microsoft.com/office/drawing/2014/main" id="{160BF610-B1F1-8142-9C27-D6ECBB51A8B3}"/>
                </a:ext>
              </a:extLst>
            </p:cNvPr>
            <p:cNvSpPr/>
            <p:nvPr/>
          </p:nvSpPr>
          <p:spPr>
            <a:xfrm>
              <a:off x="1986189" y="1685426"/>
              <a:ext cx="27840" cy="38144"/>
            </a:xfrm>
            <a:custGeom>
              <a:avLst/>
              <a:gdLst/>
              <a:ahLst/>
              <a:cxnLst/>
              <a:rect l="l" t="t" r="r" b="b"/>
              <a:pathLst>
                <a:path w="870" h="1192" extrusionOk="0">
                  <a:moveTo>
                    <a:pt x="189" y="1"/>
                  </a:moveTo>
                  <a:cubicBezTo>
                    <a:pt x="170" y="1"/>
                    <a:pt x="150" y="5"/>
                    <a:pt x="132" y="13"/>
                  </a:cubicBezTo>
                  <a:cubicBezTo>
                    <a:pt x="36" y="37"/>
                    <a:pt x="1" y="132"/>
                    <a:pt x="25" y="215"/>
                  </a:cubicBezTo>
                  <a:cubicBezTo>
                    <a:pt x="25" y="239"/>
                    <a:pt x="179" y="680"/>
                    <a:pt x="560" y="1132"/>
                  </a:cubicBezTo>
                  <a:cubicBezTo>
                    <a:pt x="596" y="1156"/>
                    <a:pt x="632" y="1192"/>
                    <a:pt x="679" y="1192"/>
                  </a:cubicBezTo>
                  <a:cubicBezTo>
                    <a:pt x="715" y="1192"/>
                    <a:pt x="751" y="1168"/>
                    <a:pt x="787" y="1144"/>
                  </a:cubicBezTo>
                  <a:cubicBezTo>
                    <a:pt x="870" y="1084"/>
                    <a:pt x="870" y="977"/>
                    <a:pt x="810" y="918"/>
                  </a:cubicBezTo>
                  <a:cubicBezTo>
                    <a:pt x="477" y="513"/>
                    <a:pt x="334" y="120"/>
                    <a:pt x="334" y="120"/>
                  </a:cubicBezTo>
                  <a:cubicBezTo>
                    <a:pt x="316" y="46"/>
                    <a:pt x="254" y="1"/>
                    <a:pt x="1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ea"/>
              </a:endParaRPr>
            </a:p>
          </p:txBody>
        </p:sp>
        <p:sp>
          <p:nvSpPr>
            <p:cNvPr id="115" name="Google Shape;13045;p63">
              <a:extLst>
                <a:ext uri="{FF2B5EF4-FFF2-40B4-BE49-F238E27FC236}">
                  <a16:creationId xmlns:a16="http://schemas.microsoft.com/office/drawing/2014/main" id="{23F090B0-9975-2648-BE5D-31B5FC0A6DE1}"/>
                </a:ext>
              </a:extLst>
            </p:cNvPr>
            <p:cNvSpPr/>
            <p:nvPr/>
          </p:nvSpPr>
          <p:spPr>
            <a:xfrm>
              <a:off x="2198797" y="1729234"/>
              <a:ext cx="20608" cy="15680"/>
            </a:xfrm>
            <a:custGeom>
              <a:avLst/>
              <a:gdLst/>
              <a:ahLst/>
              <a:cxnLst/>
              <a:rect l="l" t="t" r="r" b="b"/>
              <a:pathLst>
                <a:path w="644" h="490" extrusionOk="0">
                  <a:moveTo>
                    <a:pt x="466" y="0"/>
                  </a:moveTo>
                  <a:cubicBezTo>
                    <a:pt x="437" y="0"/>
                    <a:pt x="407" y="8"/>
                    <a:pt x="381" y="25"/>
                  </a:cubicBezTo>
                  <a:cubicBezTo>
                    <a:pt x="286" y="85"/>
                    <a:pt x="203" y="144"/>
                    <a:pt x="108" y="192"/>
                  </a:cubicBezTo>
                  <a:cubicBezTo>
                    <a:pt x="36" y="239"/>
                    <a:pt x="0" y="323"/>
                    <a:pt x="36" y="394"/>
                  </a:cubicBezTo>
                  <a:cubicBezTo>
                    <a:pt x="60" y="454"/>
                    <a:pt x="119" y="489"/>
                    <a:pt x="179" y="489"/>
                  </a:cubicBezTo>
                  <a:cubicBezTo>
                    <a:pt x="215" y="489"/>
                    <a:pt x="227" y="489"/>
                    <a:pt x="262" y="477"/>
                  </a:cubicBezTo>
                  <a:lnTo>
                    <a:pt x="572" y="299"/>
                  </a:lnTo>
                  <a:cubicBezTo>
                    <a:pt x="631" y="239"/>
                    <a:pt x="643" y="144"/>
                    <a:pt x="596" y="73"/>
                  </a:cubicBezTo>
                  <a:cubicBezTo>
                    <a:pt x="573" y="26"/>
                    <a:pt x="520" y="0"/>
                    <a:pt x="4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ea"/>
              </a:endParaRPr>
            </a:p>
          </p:txBody>
        </p:sp>
        <p:sp>
          <p:nvSpPr>
            <p:cNvPr id="116" name="Google Shape;13046;p63">
              <a:extLst>
                <a:ext uri="{FF2B5EF4-FFF2-40B4-BE49-F238E27FC236}">
                  <a16:creationId xmlns:a16="http://schemas.microsoft.com/office/drawing/2014/main" id="{759F4E37-AA2D-A346-A286-05CCB0B26013}"/>
                </a:ext>
              </a:extLst>
            </p:cNvPr>
            <p:cNvSpPr/>
            <p:nvPr/>
          </p:nvSpPr>
          <p:spPr>
            <a:xfrm>
              <a:off x="2225453" y="1685426"/>
              <a:ext cx="28224" cy="37760"/>
            </a:xfrm>
            <a:custGeom>
              <a:avLst/>
              <a:gdLst/>
              <a:ahLst/>
              <a:cxnLst/>
              <a:rect l="l" t="t" r="r" b="b"/>
              <a:pathLst>
                <a:path w="882" h="1180" extrusionOk="0">
                  <a:moveTo>
                    <a:pt x="688" y="1"/>
                  </a:moveTo>
                  <a:cubicBezTo>
                    <a:pt x="620" y="1"/>
                    <a:pt x="564" y="44"/>
                    <a:pt x="537" y="108"/>
                  </a:cubicBezTo>
                  <a:cubicBezTo>
                    <a:pt x="537" y="108"/>
                    <a:pt x="406" y="513"/>
                    <a:pt x="60" y="918"/>
                  </a:cubicBezTo>
                  <a:cubicBezTo>
                    <a:pt x="1" y="989"/>
                    <a:pt x="25" y="1084"/>
                    <a:pt x="84" y="1144"/>
                  </a:cubicBezTo>
                  <a:cubicBezTo>
                    <a:pt x="108" y="1168"/>
                    <a:pt x="144" y="1180"/>
                    <a:pt x="179" y="1180"/>
                  </a:cubicBezTo>
                  <a:cubicBezTo>
                    <a:pt x="227" y="1180"/>
                    <a:pt x="275" y="1168"/>
                    <a:pt x="299" y="1120"/>
                  </a:cubicBezTo>
                  <a:cubicBezTo>
                    <a:pt x="691" y="668"/>
                    <a:pt x="834" y="227"/>
                    <a:pt x="834" y="215"/>
                  </a:cubicBezTo>
                  <a:cubicBezTo>
                    <a:pt x="882" y="132"/>
                    <a:pt x="834" y="37"/>
                    <a:pt x="751" y="13"/>
                  </a:cubicBezTo>
                  <a:cubicBezTo>
                    <a:pt x="729" y="5"/>
                    <a:pt x="708" y="1"/>
                    <a:pt x="6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ea"/>
              </a:endParaRPr>
            </a:p>
          </p:txBody>
        </p:sp>
        <p:sp>
          <p:nvSpPr>
            <p:cNvPr id="117" name="Google Shape;13047;p63">
              <a:extLst>
                <a:ext uri="{FF2B5EF4-FFF2-40B4-BE49-F238E27FC236}">
                  <a16:creationId xmlns:a16="http://schemas.microsoft.com/office/drawing/2014/main" id="{6B65F555-A677-CB4E-8239-D1BCF47C9152}"/>
                </a:ext>
              </a:extLst>
            </p:cNvPr>
            <p:cNvSpPr/>
            <p:nvPr/>
          </p:nvSpPr>
          <p:spPr>
            <a:xfrm>
              <a:off x="2046381" y="1573906"/>
              <a:ext cx="22528" cy="16320"/>
            </a:xfrm>
            <a:custGeom>
              <a:avLst/>
              <a:gdLst/>
              <a:ahLst/>
              <a:cxnLst/>
              <a:rect l="l" t="t" r="r" b="b"/>
              <a:pathLst>
                <a:path w="704" h="510" extrusionOk="0">
                  <a:moveTo>
                    <a:pt x="508" y="1"/>
                  </a:moveTo>
                  <a:cubicBezTo>
                    <a:pt x="489" y="1"/>
                    <a:pt x="471" y="4"/>
                    <a:pt x="453" y="9"/>
                  </a:cubicBezTo>
                  <a:cubicBezTo>
                    <a:pt x="334" y="69"/>
                    <a:pt x="215" y="140"/>
                    <a:pt x="96" y="212"/>
                  </a:cubicBezTo>
                  <a:cubicBezTo>
                    <a:pt x="25" y="247"/>
                    <a:pt x="1" y="355"/>
                    <a:pt x="49" y="426"/>
                  </a:cubicBezTo>
                  <a:cubicBezTo>
                    <a:pt x="84" y="474"/>
                    <a:pt x="120" y="509"/>
                    <a:pt x="180" y="509"/>
                  </a:cubicBezTo>
                  <a:cubicBezTo>
                    <a:pt x="215" y="509"/>
                    <a:pt x="239" y="486"/>
                    <a:pt x="275" y="474"/>
                  </a:cubicBezTo>
                  <a:cubicBezTo>
                    <a:pt x="382" y="414"/>
                    <a:pt x="477" y="343"/>
                    <a:pt x="596" y="295"/>
                  </a:cubicBezTo>
                  <a:cubicBezTo>
                    <a:pt x="656" y="271"/>
                    <a:pt x="703" y="176"/>
                    <a:pt x="656" y="93"/>
                  </a:cubicBezTo>
                  <a:cubicBezTo>
                    <a:pt x="629" y="30"/>
                    <a:pt x="568" y="1"/>
                    <a:pt x="5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ea"/>
              </a:endParaRPr>
            </a:p>
          </p:txBody>
        </p:sp>
        <p:sp>
          <p:nvSpPr>
            <p:cNvPr id="118" name="Google Shape;13048;p63">
              <a:extLst>
                <a:ext uri="{FF2B5EF4-FFF2-40B4-BE49-F238E27FC236}">
                  <a16:creationId xmlns:a16="http://schemas.microsoft.com/office/drawing/2014/main" id="{8AA17DB8-1FB6-6749-8944-07D5344B0923}"/>
                </a:ext>
              </a:extLst>
            </p:cNvPr>
            <p:cNvSpPr/>
            <p:nvPr/>
          </p:nvSpPr>
          <p:spPr>
            <a:xfrm>
              <a:off x="2078765" y="1587538"/>
              <a:ext cx="87680" cy="18304"/>
            </a:xfrm>
            <a:custGeom>
              <a:avLst/>
              <a:gdLst/>
              <a:ahLst/>
              <a:cxnLst/>
              <a:rect l="l" t="t" r="r" b="b"/>
              <a:pathLst>
                <a:path w="2740" h="572" extrusionOk="0">
                  <a:moveTo>
                    <a:pt x="1370" y="0"/>
                  </a:moveTo>
                  <a:cubicBezTo>
                    <a:pt x="942" y="0"/>
                    <a:pt x="513" y="95"/>
                    <a:pt x="120" y="262"/>
                  </a:cubicBezTo>
                  <a:cubicBezTo>
                    <a:pt x="49" y="286"/>
                    <a:pt x="1" y="393"/>
                    <a:pt x="37" y="464"/>
                  </a:cubicBezTo>
                  <a:cubicBezTo>
                    <a:pt x="56" y="523"/>
                    <a:pt x="132" y="566"/>
                    <a:pt x="198" y="566"/>
                  </a:cubicBezTo>
                  <a:cubicBezTo>
                    <a:pt x="213" y="566"/>
                    <a:pt x="226" y="564"/>
                    <a:pt x="239" y="560"/>
                  </a:cubicBezTo>
                  <a:cubicBezTo>
                    <a:pt x="584" y="405"/>
                    <a:pt x="965" y="333"/>
                    <a:pt x="1370" y="333"/>
                  </a:cubicBezTo>
                  <a:cubicBezTo>
                    <a:pt x="1775" y="333"/>
                    <a:pt x="2168" y="405"/>
                    <a:pt x="2501" y="560"/>
                  </a:cubicBezTo>
                  <a:cubicBezTo>
                    <a:pt x="2525" y="572"/>
                    <a:pt x="2549" y="572"/>
                    <a:pt x="2561" y="572"/>
                  </a:cubicBezTo>
                  <a:cubicBezTo>
                    <a:pt x="2620" y="572"/>
                    <a:pt x="2680" y="536"/>
                    <a:pt x="2716" y="464"/>
                  </a:cubicBezTo>
                  <a:cubicBezTo>
                    <a:pt x="2739" y="381"/>
                    <a:pt x="2716" y="286"/>
                    <a:pt x="2620" y="262"/>
                  </a:cubicBezTo>
                  <a:cubicBezTo>
                    <a:pt x="2239" y="95"/>
                    <a:pt x="1811" y="0"/>
                    <a:pt x="13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ea"/>
              </a:endParaRPr>
            </a:p>
          </p:txBody>
        </p:sp>
        <p:sp>
          <p:nvSpPr>
            <p:cNvPr id="119" name="Google Shape;13049;p63">
              <a:extLst>
                <a:ext uri="{FF2B5EF4-FFF2-40B4-BE49-F238E27FC236}">
                  <a16:creationId xmlns:a16="http://schemas.microsoft.com/office/drawing/2014/main" id="{41863A6C-77FF-8C47-9F2E-C27A0BA842D4}"/>
                </a:ext>
              </a:extLst>
            </p:cNvPr>
            <p:cNvSpPr/>
            <p:nvPr/>
          </p:nvSpPr>
          <p:spPr>
            <a:xfrm>
              <a:off x="2177069" y="1574130"/>
              <a:ext cx="22528" cy="16480"/>
            </a:xfrm>
            <a:custGeom>
              <a:avLst/>
              <a:gdLst/>
              <a:ahLst/>
              <a:cxnLst/>
              <a:rect l="l" t="t" r="r" b="b"/>
              <a:pathLst>
                <a:path w="704" h="515" extrusionOk="0">
                  <a:moveTo>
                    <a:pt x="190" y="0"/>
                  </a:moveTo>
                  <a:cubicBezTo>
                    <a:pt x="129" y="0"/>
                    <a:pt x="66" y="36"/>
                    <a:pt x="48" y="98"/>
                  </a:cubicBezTo>
                  <a:cubicBezTo>
                    <a:pt x="1" y="169"/>
                    <a:pt x="48" y="276"/>
                    <a:pt x="120" y="300"/>
                  </a:cubicBezTo>
                  <a:cubicBezTo>
                    <a:pt x="239" y="360"/>
                    <a:pt x="346" y="419"/>
                    <a:pt x="441" y="479"/>
                  </a:cubicBezTo>
                  <a:cubicBezTo>
                    <a:pt x="477" y="490"/>
                    <a:pt x="501" y="514"/>
                    <a:pt x="537" y="514"/>
                  </a:cubicBezTo>
                  <a:cubicBezTo>
                    <a:pt x="596" y="514"/>
                    <a:pt x="644" y="479"/>
                    <a:pt x="668" y="431"/>
                  </a:cubicBezTo>
                  <a:cubicBezTo>
                    <a:pt x="703" y="360"/>
                    <a:pt x="668" y="264"/>
                    <a:pt x="608" y="217"/>
                  </a:cubicBezTo>
                  <a:cubicBezTo>
                    <a:pt x="489" y="133"/>
                    <a:pt x="370" y="86"/>
                    <a:pt x="251" y="14"/>
                  </a:cubicBezTo>
                  <a:cubicBezTo>
                    <a:pt x="232" y="5"/>
                    <a:pt x="211" y="0"/>
                    <a:pt x="1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ea"/>
              </a:endParaRPr>
            </a:p>
          </p:txBody>
        </p:sp>
        <p:sp>
          <p:nvSpPr>
            <p:cNvPr id="120" name="Google Shape;13050;p63">
              <a:extLst>
                <a:ext uri="{FF2B5EF4-FFF2-40B4-BE49-F238E27FC236}">
                  <a16:creationId xmlns:a16="http://schemas.microsoft.com/office/drawing/2014/main" id="{BBE0501B-3104-A74B-8C5F-BAA2EC148827}"/>
                </a:ext>
              </a:extLst>
            </p:cNvPr>
            <p:cNvSpPr/>
            <p:nvPr/>
          </p:nvSpPr>
          <p:spPr>
            <a:xfrm>
              <a:off x="2078413" y="1560466"/>
              <a:ext cx="88800" cy="15648"/>
            </a:xfrm>
            <a:custGeom>
              <a:avLst/>
              <a:gdLst/>
              <a:ahLst/>
              <a:cxnLst/>
              <a:rect l="l" t="t" r="r" b="b"/>
              <a:pathLst>
                <a:path w="2775" h="489" extrusionOk="0">
                  <a:moveTo>
                    <a:pt x="1381" y="1"/>
                  </a:moveTo>
                  <a:cubicBezTo>
                    <a:pt x="953" y="1"/>
                    <a:pt x="536" y="60"/>
                    <a:pt x="131" y="179"/>
                  </a:cubicBezTo>
                  <a:cubicBezTo>
                    <a:pt x="48" y="215"/>
                    <a:pt x="0" y="298"/>
                    <a:pt x="36" y="370"/>
                  </a:cubicBezTo>
                  <a:cubicBezTo>
                    <a:pt x="54" y="444"/>
                    <a:pt x="116" y="489"/>
                    <a:pt x="175" y="489"/>
                  </a:cubicBezTo>
                  <a:cubicBezTo>
                    <a:pt x="193" y="489"/>
                    <a:pt x="210" y="485"/>
                    <a:pt x="226" y="477"/>
                  </a:cubicBezTo>
                  <a:cubicBezTo>
                    <a:pt x="595" y="370"/>
                    <a:pt x="988" y="310"/>
                    <a:pt x="1381" y="310"/>
                  </a:cubicBezTo>
                  <a:cubicBezTo>
                    <a:pt x="1786" y="310"/>
                    <a:pt x="2179" y="370"/>
                    <a:pt x="2548" y="477"/>
                  </a:cubicBezTo>
                  <a:lnTo>
                    <a:pt x="2596" y="477"/>
                  </a:lnTo>
                  <a:cubicBezTo>
                    <a:pt x="2667" y="477"/>
                    <a:pt x="2727" y="429"/>
                    <a:pt x="2738" y="358"/>
                  </a:cubicBezTo>
                  <a:cubicBezTo>
                    <a:pt x="2774" y="286"/>
                    <a:pt x="2727" y="191"/>
                    <a:pt x="2631" y="179"/>
                  </a:cubicBezTo>
                  <a:cubicBezTo>
                    <a:pt x="2238" y="60"/>
                    <a:pt x="1822" y="1"/>
                    <a:pt x="13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ea"/>
              </a:endParaRPr>
            </a:p>
          </p:txBody>
        </p:sp>
      </p:grpSp>
    </p:spTree>
    <p:extLst>
      <p:ext uri="{BB962C8B-B14F-4D97-AF65-F5344CB8AC3E}">
        <p14:creationId xmlns:p14="http://schemas.microsoft.com/office/powerpoint/2010/main" val="2104467850"/>
      </p:ext>
    </p:extLst>
  </p:cSld>
  <p:clrMapOvr>
    <a:masterClrMapping/>
  </p:clrMapOvr>
  <p:transition spd="med">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占位符 8">
            <a:extLst>
              <a:ext uri="{FF2B5EF4-FFF2-40B4-BE49-F238E27FC236}">
                <a16:creationId xmlns:a16="http://schemas.microsoft.com/office/drawing/2014/main" id="{4C943884-7366-124A-AB3B-282C3F9C8ED0}"/>
              </a:ext>
            </a:extLst>
          </p:cNvPr>
          <p:cNvPicPr>
            <a:picLocks noChangeAspect="1"/>
          </p:cNvPicPr>
          <p:nvPr/>
        </p:nvPicPr>
        <p:blipFill rotWithShape="1">
          <a:blip r:embed="rId2"/>
          <a:srcRect l="-357" t="51013" r="357" b="-445"/>
          <a:stretch/>
        </p:blipFill>
        <p:spPr bwMode="auto">
          <a:xfrm>
            <a:off x="-128211" y="3510768"/>
            <a:ext cx="12355809" cy="3435578"/>
          </a:xfrm>
          <a:prstGeom prst="rect">
            <a:avLst/>
          </a:prstGeom>
          <a:noFill/>
          <a:ln>
            <a:noFill/>
          </a:ln>
        </p:spPr>
      </p:pic>
      <p:sp>
        <p:nvSpPr>
          <p:cNvPr id="5" name="矩形 56">
            <a:extLst>
              <a:ext uri="{FF2B5EF4-FFF2-40B4-BE49-F238E27FC236}">
                <a16:creationId xmlns:a16="http://schemas.microsoft.com/office/drawing/2014/main" id="{2BE0167D-24DA-CC47-B175-B2639FB5B460}"/>
              </a:ext>
            </a:extLst>
          </p:cNvPr>
          <p:cNvSpPr/>
          <p:nvPr/>
        </p:nvSpPr>
        <p:spPr>
          <a:xfrm>
            <a:off x="337137" y="722919"/>
            <a:ext cx="1453877" cy="230832"/>
          </a:xfrm>
          <a:prstGeom prst="rect">
            <a:avLst/>
          </a:prstGeom>
        </p:spPr>
        <p:txBody>
          <a:bodyPr wrap="square">
            <a:spAutoFit/>
          </a:bodyPr>
          <a:lstStyle/>
          <a:p>
            <a:r>
              <a:rPr lang="en-US" altLang="zh-CN" sz="900" dirty="0">
                <a:solidFill>
                  <a:schemeClr val="tx1">
                    <a:lumMod val="50000"/>
                    <a:lumOff val="50000"/>
                  </a:schemeClr>
                </a:solidFill>
                <a:cs typeface="+mn-ea"/>
                <a:sym typeface="+mn-lt"/>
              </a:rPr>
              <a:t>Product/ Service </a:t>
            </a:r>
          </a:p>
        </p:txBody>
      </p:sp>
      <p:sp>
        <p:nvSpPr>
          <p:cNvPr id="6" name="文本框 57">
            <a:extLst>
              <a:ext uri="{FF2B5EF4-FFF2-40B4-BE49-F238E27FC236}">
                <a16:creationId xmlns:a16="http://schemas.microsoft.com/office/drawing/2014/main" id="{FD6724F9-ECF1-7E43-81FB-DD5A39D3E1F5}"/>
              </a:ext>
            </a:extLst>
          </p:cNvPr>
          <p:cNvSpPr txBox="1"/>
          <p:nvPr/>
        </p:nvSpPr>
        <p:spPr>
          <a:xfrm>
            <a:off x="337137" y="259018"/>
            <a:ext cx="2625144" cy="4616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a:lnSpc>
                <a:spcPct val="100000"/>
              </a:lnSpc>
            </a:pPr>
            <a:r>
              <a:rPr lang="zh-CN" altLang="en-US" sz="2400" b="1" dirty="0">
                <a:solidFill>
                  <a:schemeClr val="tx1">
                    <a:lumMod val="65000"/>
                    <a:lumOff val="35000"/>
                  </a:schemeClr>
                </a:solidFill>
                <a:cs typeface="+mn-ea"/>
                <a:sym typeface="+mn-lt"/>
              </a:rPr>
              <a:t>产品</a:t>
            </a:r>
            <a:r>
              <a:rPr lang="en-US" altLang="zh-CN" sz="2400" b="1" dirty="0">
                <a:solidFill>
                  <a:schemeClr val="tx1">
                    <a:lumMod val="65000"/>
                    <a:lumOff val="35000"/>
                  </a:schemeClr>
                </a:solidFill>
                <a:cs typeface="+mn-ea"/>
                <a:sym typeface="+mn-lt"/>
              </a:rPr>
              <a:t>/</a:t>
            </a:r>
            <a:r>
              <a:rPr lang="zh-CN" altLang="en-US" sz="2400" b="1" dirty="0">
                <a:solidFill>
                  <a:schemeClr val="tx1">
                    <a:lumMod val="65000"/>
                    <a:lumOff val="35000"/>
                  </a:schemeClr>
                </a:solidFill>
                <a:cs typeface="+mn-ea"/>
                <a:sym typeface="+mn-lt"/>
              </a:rPr>
              <a:t>服务</a:t>
            </a:r>
          </a:p>
        </p:txBody>
      </p:sp>
      <p:pic>
        <p:nvPicPr>
          <p:cNvPr id="15" name="圖片 14">
            <a:extLst>
              <a:ext uri="{FF2B5EF4-FFF2-40B4-BE49-F238E27FC236}">
                <a16:creationId xmlns:a16="http://schemas.microsoft.com/office/drawing/2014/main" id="{405F13A0-2708-E041-BC59-70F4ED2412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9278"/>
            <a:ext cx="3200400" cy="732380"/>
          </a:xfrm>
          <a:prstGeom prst="rect">
            <a:avLst/>
          </a:prstGeom>
        </p:spPr>
      </p:pic>
      <p:sp>
        <p:nvSpPr>
          <p:cNvPr id="14" name="矩形 13">
            <a:extLst>
              <a:ext uri="{FF2B5EF4-FFF2-40B4-BE49-F238E27FC236}">
                <a16:creationId xmlns:a16="http://schemas.microsoft.com/office/drawing/2014/main" id="{B1E32B8C-E88D-C443-B366-C9ECECFA228E}"/>
              </a:ext>
            </a:extLst>
          </p:cNvPr>
          <p:cNvSpPr/>
          <p:nvPr/>
        </p:nvSpPr>
        <p:spPr>
          <a:xfrm>
            <a:off x="-134307" y="3499602"/>
            <a:ext cx="12420600" cy="3657600"/>
          </a:xfrm>
          <a:prstGeom prst="rect">
            <a:avLst/>
          </a:prstGeom>
          <a:solidFill>
            <a:schemeClr val="tx1">
              <a:lumMod val="85000"/>
              <a:lumOff val="1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nvGrpSpPr>
          <p:cNvPr id="28" name="群組 27">
            <a:extLst>
              <a:ext uri="{FF2B5EF4-FFF2-40B4-BE49-F238E27FC236}">
                <a16:creationId xmlns:a16="http://schemas.microsoft.com/office/drawing/2014/main" id="{5EB93DFB-2A88-9044-A1E4-FE042E13166C}"/>
              </a:ext>
            </a:extLst>
          </p:cNvPr>
          <p:cNvGrpSpPr/>
          <p:nvPr/>
        </p:nvGrpSpPr>
        <p:grpSpPr>
          <a:xfrm>
            <a:off x="1981200" y="3822306"/>
            <a:ext cx="9169007" cy="2797445"/>
            <a:chOff x="1866275" y="3942739"/>
            <a:chExt cx="9169007" cy="2797445"/>
          </a:xfrm>
        </p:grpSpPr>
        <p:grpSp>
          <p:nvGrpSpPr>
            <p:cNvPr id="18" name="群組 17">
              <a:extLst>
                <a:ext uri="{FF2B5EF4-FFF2-40B4-BE49-F238E27FC236}">
                  <a16:creationId xmlns:a16="http://schemas.microsoft.com/office/drawing/2014/main" id="{BE05910E-29D5-1F45-B1B7-272236F393C9}"/>
                </a:ext>
              </a:extLst>
            </p:cNvPr>
            <p:cNvGrpSpPr/>
            <p:nvPr/>
          </p:nvGrpSpPr>
          <p:grpSpPr>
            <a:xfrm>
              <a:off x="3849349" y="3942739"/>
              <a:ext cx="4339650" cy="369332"/>
              <a:chOff x="1968978" y="3961406"/>
              <a:chExt cx="4339650" cy="369332"/>
            </a:xfrm>
          </p:grpSpPr>
          <p:sp>
            <p:nvSpPr>
              <p:cNvPr id="17" name="矩形 16">
                <a:extLst>
                  <a:ext uri="{FF2B5EF4-FFF2-40B4-BE49-F238E27FC236}">
                    <a16:creationId xmlns:a16="http://schemas.microsoft.com/office/drawing/2014/main" id="{B96D5CEE-85F7-654F-A4EF-09D35C33C91C}"/>
                  </a:ext>
                </a:extLst>
              </p:cNvPr>
              <p:cNvSpPr/>
              <p:nvPr/>
            </p:nvSpPr>
            <p:spPr>
              <a:xfrm>
                <a:off x="1968978" y="3961406"/>
                <a:ext cx="4339650" cy="369332"/>
              </a:xfrm>
              <a:prstGeom prst="rect">
                <a:avLst/>
              </a:prstGeom>
            </p:spPr>
            <p:txBody>
              <a:bodyPr wrap="none">
                <a:spAutoFit/>
              </a:bodyPr>
              <a:lstStyle/>
              <a:p>
                <a:pPr lvl="1"/>
                <a:r>
                  <a:rPr lang="zh-CN" altLang="en-US" b="1" dirty="0">
                    <a:solidFill>
                      <a:schemeClr val="bg1"/>
                    </a:solidFill>
                    <a:latin typeface="+mj-ea"/>
                  </a:rPr>
                  <a:t>信息不可篡改，以保障数据的完整性</a:t>
                </a:r>
                <a:endParaRPr lang="en-US" altLang="zh-CN" b="1" dirty="0">
                  <a:solidFill>
                    <a:schemeClr val="bg1"/>
                  </a:solidFill>
                  <a:latin typeface="+mj-ea"/>
                </a:endParaRPr>
              </a:p>
            </p:txBody>
          </p:sp>
          <p:cxnSp>
            <p:nvCxnSpPr>
              <p:cNvPr id="19" name="直線接點 18">
                <a:extLst>
                  <a:ext uri="{FF2B5EF4-FFF2-40B4-BE49-F238E27FC236}">
                    <a16:creationId xmlns:a16="http://schemas.microsoft.com/office/drawing/2014/main" id="{E8A58990-BA4C-E047-A1C2-C186B4BFB0FE}"/>
                  </a:ext>
                </a:extLst>
              </p:cNvPr>
              <p:cNvCxnSpPr/>
              <p:nvPr/>
            </p:nvCxnSpPr>
            <p:spPr>
              <a:xfrm>
                <a:off x="2304241" y="4311615"/>
                <a:ext cx="3930063"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DE16C405-045F-CF4D-B162-B9B0872989D2}"/>
                </a:ext>
              </a:extLst>
            </p:cNvPr>
            <p:cNvSpPr/>
            <p:nvPr/>
          </p:nvSpPr>
          <p:spPr>
            <a:xfrm>
              <a:off x="2514600" y="4453939"/>
              <a:ext cx="8520682" cy="377026"/>
            </a:xfrm>
            <a:prstGeom prst="rect">
              <a:avLst/>
            </a:prstGeom>
          </p:spPr>
          <p:txBody>
            <a:bodyPr wrap="square">
              <a:spAutoFit/>
            </a:bodyPr>
            <a:lstStyle/>
            <a:p>
              <a:pPr>
                <a:lnSpc>
                  <a:spcPct val="150000"/>
                </a:lnSpc>
              </a:pPr>
              <a:r>
                <a:rPr lang="zh-CN" altLang="en-US" sz="1400" dirty="0">
                  <a:solidFill>
                    <a:schemeClr val="bg1"/>
                  </a:solidFill>
                  <a:latin typeface="+mj-ea"/>
                </a:rPr>
                <a:t>除非能够同时修改系统中</a:t>
              </a:r>
              <a:r>
                <a:rPr lang="en-US" altLang="zh-CN" sz="1400" dirty="0">
                  <a:solidFill>
                    <a:schemeClr val="bg1"/>
                  </a:solidFill>
                  <a:latin typeface="+mj-ea"/>
                </a:rPr>
                <a:t>51%</a:t>
              </a:r>
              <a:r>
                <a:rPr lang="zh-CN" altLang="en-US" sz="1400" dirty="0">
                  <a:solidFill>
                    <a:schemeClr val="bg1"/>
                  </a:solidFill>
                  <a:latin typeface="+mj-ea"/>
                </a:rPr>
                <a:t>以上的节点，否则对单个节点上的数据库的更改都是无效的</a:t>
              </a:r>
              <a:endParaRPr lang="zh-TW" altLang="en-US" sz="1400" dirty="0">
                <a:solidFill>
                  <a:schemeClr val="bg1"/>
                </a:solidFill>
              </a:endParaRPr>
            </a:p>
          </p:txBody>
        </p:sp>
        <p:grpSp>
          <p:nvGrpSpPr>
            <p:cNvPr id="26" name="群組 25">
              <a:extLst>
                <a:ext uri="{FF2B5EF4-FFF2-40B4-BE49-F238E27FC236}">
                  <a16:creationId xmlns:a16="http://schemas.microsoft.com/office/drawing/2014/main" id="{F978ABE7-8042-0542-8F8C-EFC28F80D4F0}"/>
                </a:ext>
              </a:extLst>
            </p:cNvPr>
            <p:cNvGrpSpPr/>
            <p:nvPr/>
          </p:nvGrpSpPr>
          <p:grpSpPr>
            <a:xfrm>
              <a:off x="5301390" y="5281855"/>
              <a:ext cx="1665419" cy="369332"/>
              <a:chOff x="365145" y="5079950"/>
              <a:chExt cx="1665419" cy="369332"/>
            </a:xfrm>
          </p:grpSpPr>
          <p:sp>
            <p:nvSpPr>
              <p:cNvPr id="21" name="矩形 20">
                <a:extLst>
                  <a:ext uri="{FF2B5EF4-FFF2-40B4-BE49-F238E27FC236}">
                    <a16:creationId xmlns:a16="http://schemas.microsoft.com/office/drawing/2014/main" id="{A6BFA590-FBB4-4E4B-919B-5907C32904D6}"/>
                  </a:ext>
                </a:extLst>
              </p:cNvPr>
              <p:cNvSpPr/>
              <p:nvPr/>
            </p:nvSpPr>
            <p:spPr>
              <a:xfrm>
                <a:off x="413025" y="5079950"/>
                <a:ext cx="1569660" cy="369332"/>
              </a:xfrm>
              <a:prstGeom prst="rect">
                <a:avLst/>
              </a:prstGeom>
            </p:spPr>
            <p:txBody>
              <a:bodyPr wrap="none">
                <a:spAutoFit/>
              </a:bodyPr>
              <a:lstStyle/>
              <a:p>
                <a:r>
                  <a:rPr lang="zh-CN" altLang="en-US" b="1" dirty="0">
                    <a:solidFill>
                      <a:schemeClr val="bg1"/>
                    </a:solidFill>
                    <a:latin typeface="+mj-ea"/>
                  </a:rPr>
                  <a:t>信息的透明度</a:t>
                </a:r>
                <a:endParaRPr lang="zh-TW" altLang="en-US" dirty="0">
                  <a:solidFill>
                    <a:schemeClr val="bg1"/>
                  </a:solidFill>
                </a:endParaRPr>
              </a:p>
            </p:txBody>
          </p:sp>
          <p:cxnSp>
            <p:nvCxnSpPr>
              <p:cNvPr id="23" name="直線接點 22">
                <a:extLst>
                  <a:ext uri="{FF2B5EF4-FFF2-40B4-BE49-F238E27FC236}">
                    <a16:creationId xmlns:a16="http://schemas.microsoft.com/office/drawing/2014/main" id="{76CDF1A0-1294-B84A-A415-D70A4F4F677C}"/>
                  </a:ext>
                </a:extLst>
              </p:cNvPr>
              <p:cNvCxnSpPr/>
              <p:nvPr/>
            </p:nvCxnSpPr>
            <p:spPr>
              <a:xfrm>
                <a:off x="365145" y="5449282"/>
                <a:ext cx="166541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4" name="矩形 23">
              <a:extLst>
                <a:ext uri="{FF2B5EF4-FFF2-40B4-BE49-F238E27FC236}">
                  <a16:creationId xmlns:a16="http://schemas.microsoft.com/office/drawing/2014/main" id="{9A53BEC0-14AF-CA49-9DCE-BA526295F3CB}"/>
                </a:ext>
              </a:extLst>
            </p:cNvPr>
            <p:cNvSpPr/>
            <p:nvPr/>
          </p:nvSpPr>
          <p:spPr>
            <a:xfrm>
              <a:off x="1866275" y="5785692"/>
              <a:ext cx="7620000" cy="954492"/>
            </a:xfrm>
            <a:prstGeom prst="rect">
              <a:avLst/>
            </a:prstGeom>
          </p:spPr>
          <p:txBody>
            <a:bodyPr wrap="square">
              <a:spAutoFit/>
            </a:bodyPr>
            <a:lstStyle/>
            <a:p>
              <a:pPr lvl="2">
                <a:lnSpc>
                  <a:spcPct val="150000"/>
                </a:lnSpc>
              </a:pPr>
              <a:r>
                <a:rPr lang="en-US" altLang="zh-CN" sz="1400" dirty="0">
                  <a:solidFill>
                    <a:schemeClr val="bg1"/>
                  </a:solidFill>
                  <a:latin typeface="+mj-ea"/>
                </a:rPr>
                <a:t>- </a:t>
              </a:r>
              <a:r>
                <a:rPr lang="zh-CN" altLang="en-US" sz="1400" dirty="0">
                  <a:solidFill>
                    <a:schemeClr val="bg1"/>
                  </a:solidFill>
                  <a:latin typeface="+mj-ea"/>
                </a:rPr>
                <a:t>信息通过</a:t>
              </a:r>
              <a:r>
                <a:rPr lang="en-US" altLang="zh-CN" sz="1400" dirty="0">
                  <a:solidFill>
                    <a:schemeClr val="bg1"/>
                  </a:solidFill>
                  <a:latin typeface="+mj-ea"/>
                </a:rPr>
                <a:t>hash</a:t>
              </a:r>
              <a:r>
                <a:rPr lang="zh-CN" altLang="en-US" sz="1400" dirty="0">
                  <a:solidFill>
                    <a:schemeClr val="bg1"/>
                  </a:solidFill>
                  <a:latin typeface="+mj-ea"/>
                </a:rPr>
                <a:t>值进行连接，可以从该节点了解到下节点和上节点（</a:t>
              </a:r>
              <a:r>
                <a:rPr lang="zh-CN" altLang="zh-CN" sz="1200" dirty="0">
                  <a:solidFill>
                    <a:schemeClr val="bg1"/>
                  </a:solidFill>
                </a:rPr>
                <a:t>追溯</a:t>
              </a:r>
              <a:r>
                <a:rPr lang="zh-CN" altLang="en-US" sz="1400" dirty="0">
                  <a:solidFill>
                    <a:schemeClr val="bg1"/>
                  </a:solidFill>
                  <a:latin typeface="+mj-ea"/>
                </a:rPr>
                <a:t>）</a:t>
              </a:r>
              <a:endParaRPr lang="en-US" altLang="zh-CN" sz="1400" dirty="0">
                <a:solidFill>
                  <a:schemeClr val="bg1"/>
                </a:solidFill>
                <a:latin typeface="+mj-ea"/>
              </a:endParaRPr>
            </a:p>
            <a:p>
              <a:pPr lvl="2">
                <a:lnSpc>
                  <a:spcPct val="150000"/>
                </a:lnSpc>
              </a:pPr>
              <a:endParaRPr lang="en-US" altLang="zh-CN" sz="1100" dirty="0">
                <a:solidFill>
                  <a:schemeClr val="bg1"/>
                </a:solidFill>
                <a:latin typeface="+mj-ea"/>
              </a:endParaRPr>
            </a:p>
            <a:p>
              <a:pPr lvl="2">
                <a:lnSpc>
                  <a:spcPct val="150000"/>
                </a:lnSpc>
              </a:pPr>
              <a:r>
                <a:rPr lang="en-US" altLang="zh-CN" sz="1100" dirty="0">
                  <a:solidFill>
                    <a:schemeClr val="bg1"/>
                  </a:solidFill>
                  <a:latin typeface="+mj-ea"/>
                </a:rPr>
                <a:t>-  </a:t>
              </a:r>
              <a:r>
                <a:rPr lang="zh-CN" altLang="en-US" sz="1400" dirty="0">
                  <a:solidFill>
                    <a:schemeClr val="bg1"/>
                  </a:solidFill>
                  <a:latin typeface="+mj-ea"/>
                </a:rPr>
                <a:t>其他机构与我们平台合作，就可以清晰的展现出每一笔交易的流程和捐款情况</a:t>
              </a:r>
              <a:endParaRPr lang="en-US" altLang="zh-CN" sz="1400" dirty="0">
                <a:solidFill>
                  <a:schemeClr val="bg1"/>
                </a:solidFill>
                <a:latin typeface="+mj-ea"/>
              </a:endParaRPr>
            </a:p>
          </p:txBody>
        </p:sp>
      </p:grpSp>
      <p:grpSp>
        <p:nvGrpSpPr>
          <p:cNvPr id="36" name="群組 35">
            <a:extLst>
              <a:ext uri="{FF2B5EF4-FFF2-40B4-BE49-F238E27FC236}">
                <a16:creationId xmlns:a16="http://schemas.microsoft.com/office/drawing/2014/main" id="{50FC7AAC-1CB6-4A40-A80F-CFD94B702139}"/>
              </a:ext>
            </a:extLst>
          </p:cNvPr>
          <p:cNvGrpSpPr/>
          <p:nvPr/>
        </p:nvGrpSpPr>
        <p:grpSpPr>
          <a:xfrm>
            <a:off x="5236062" y="2972952"/>
            <a:ext cx="2057011" cy="400110"/>
            <a:chOff x="5203432" y="2985007"/>
            <a:chExt cx="2057011" cy="400110"/>
          </a:xfrm>
        </p:grpSpPr>
        <p:sp>
          <p:nvSpPr>
            <p:cNvPr id="16" name="矩形 15">
              <a:extLst>
                <a:ext uri="{FF2B5EF4-FFF2-40B4-BE49-F238E27FC236}">
                  <a16:creationId xmlns:a16="http://schemas.microsoft.com/office/drawing/2014/main" id="{FD98710A-2156-AD4A-B57A-6700C2BE5EC1}"/>
                </a:ext>
              </a:extLst>
            </p:cNvPr>
            <p:cNvSpPr/>
            <p:nvPr/>
          </p:nvSpPr>
          <p:spPr>
            <a:xfrm>
              <a:off x="5643730" y="2985007"/>
              <a:ext cx="1210588" cy="400110"/>
            </a:xfrm>
            <a:prstGeom prst="rect">
              <a:avLst/>
            </a:prstGeom>
          </p:spPr>
          <p:txBody>
            <a:bodyPr wrap="none">
              <a:spAutoFit/>
            </a:bodyPr>
            <a:lstStyle/>
            <a:p>
              <a:r>
                <a:rPr lang="zh-CN" altLang="en-US" sz="2000" b="1" dirty="0">
                  <a:solidFill>
                    <a:schemeClr val="tx2"/>
                  </a:solidFill>
                  <a:latin typeface="+mn-ea"/>
                </a:rPr>
                <a:t>技术优势</a:t>
              </a:r>
              <a:endParaRPr lang="en-US" altLang="zh-CN" sz="2000" b="1" dirty="0">
                <a:solidFill>
                  <a:schemeClr val="tx2"/>
                </a:solidFill>
                <a:latin typeface="+mn-ea"/>
              </a:endParaRPr>
            </a:p>
          </p:txBody>
        </p:sp>
        <p:cxnSp>
          <p:nvCxnSpPr>
            <p:cNvPr id="29" name="直接连接符 19">
              <a:extLst>
                <a:ext uri="{FF2B5EF4-FFF2-40B4-BE49-F238E27FC236}">
                  <a16:creationId xmlns:a16="http://schemas.microsoft.com/office/drawing/2014/main" id="{4E119D1B-789A-3640-899A-CB5EB65FC992}"/>
                </a:ext>
              </a:extLst>
            </p:cNvPr>
            <p:cNvCxnSpPr>
              <a:cxnSpLocks/>
            </p:cNvCxnSpPr>
            <p:nvPr/>
          </p:nvCxnSpPr>
          <p:spPr>
            <a:xfrm>
              <a:off x="5203432" y="3200400"/>
              <a:ext cx="35741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直接连接符 19">
              <a:extLst>
                <a:ext uri="{FF2B5EF4-FFF2-40B4-BE49-F238E27FC236}">
                  <a16:creationId xmlns:a16="http://schemas.microsoft.com/office/drawing/2014/main" id="{84601455-77B0-414F-8E7A-FE714A9688BF}"/>
                </a:ext>
              </a:extLst>
            </p:cNvPr>
            <p:cNvCxnSpPr>
              <a:cxnSpLocks/>
            </p:cNvCxnSpPr>
            <p:nvPr/>
          </p:nvCxnSpPr>
          <p:spPr>
            <a:xfrm>
              <a:off x="6903024" y="3200400"/>
              <a:ext cx="35741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5" name="群組 34">
            <a:extLst>
              <a:ext uri="{FF2B5EF4-FFF2-40B4-BE49-F238E27FC236}">
                <a16:creationId xmlns:a16="http://schemas.microsoft.com/office/drawing/2014/main" id="{0565C82C-1BA9-2C44-BC0B-6C352700C216}"/>
              </a:ext>
            </a:extLst>
          </p:cNvPr>
          <p:cNvGrpSpPr/>
          <p:nvPr/>
        </p:nvGrpSpPr>
        <p:grpSpPr>
          <a:xfrm>
            <a:off x="3521021" y="358483"/>
            <a:ext cx="2019925" cy="400110"/>
            <a:chOff x="609600" y="1240089"/>
            <a:chExt cx="2019925" cy="400110"/>
          </a:xfrm>
        </p:grpSpPr>
        <p:sp>
          <p:nvSpPr>
            <p:cNvPr id="13" name="矩形 12">
              <a:extLst>
                <a:ext uri="{FF2B5EF4-FFF2-40B4-BE49-F238E27FC236}">
                  <a16:creationId xmlns:a16="http://schemas.microsoft.com/office/drawing/2014/main" id="{DB8F3661-EF7B-924E-BBEF-F0511B5D5E8D}"/>
                </a:ext>
              </a:extLst>
            </p:cNvPr>
            <p:cNvSpPr/>
            <p:nvPr/>
          </p:nvSpPr>
          <p:spPr>
            <a:xfrm>
              <a:off x="1044415" y="1240089"/>
              <a:ext cx="1210588" cy="400110"/>
            </a:xfrm>
            <a:prstGeom prst="rect">
              <a:avLst/>
            </a:prstGeom>
          </p:spPr>
          <p:txBody>
            <a:bodyPr wrap="none">
              <a:spAutoFit/>
            </a:bodyPr>
            <a:lstStyle/>
            <a:p>
              <a:r>
                <a:rPr lang="zh-CN" altLang="en-US" sz="2000" b="1" dirty="0">
                  <a:solidFill>
                    <a:schemeClr val="tx2"/>
                  </a:solidFill>
                  <a:latin typeface="+mn-ea"/>
                </a:rPr>
                <a:t>产品介绍</a:t>
              </a:r>
              <a:endParaRPr lang="en-US" altLang="zh-CN" sz="2000" b="1" dirty="0">
                <a:solidFill>
                  <a:schemeClr val="tx2"/>
                </a:solidFill>
                <a:latin typeface="+mn-ea"/>
              </a:endParaRPr>
            </a:p>
          </p:txBody>
        </p:sp>
        <p:cxnSp>
          <p:nvCxnSpPr>
            <p:cNvPr id="33" name="直接连接符 19">
              <a:extLst>
                <a:ext uri="{FF2B5EF4-FFF2-40B4-BE49-F238E27FC236}">
                  <a16:creationId xmlns:a16="http://schemas.microsoft.com/office/drawing/2014/main" id="{DFFA53C6-BE2C-C348-9D3D-E2804136672B}"/>
                </a:ext>
              </a:extLst>
            </p:cNvPr>
            <p:cNvCxnSpPr>
              <a:cxnSpLocks/>
            </p:cNvCxnSpPr>
            <p:nvPr/>
          </p:nvCxnSpPr>
          <p:spPr>
            <a:xfrm>
              <a:off x="609600" y="1447800"/>
              <a:ext cx="35741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直接连接符 19">
              <a:extLst>
                <a:ext uri="{FF2B5EF4-FFF2-40B4-BE49-F238E27FC236}">
                  <a16:creationId xmlns:a16="http://schemas.microsoft.com/office/drawing/2014/main" id="{034A2716-CD4F-5B45-84E8-46FB2C79A3DB}"/>
                </a:ext>
              </a:extLst>
            </p:cNvPr>
            <p:cNvCxnSpPr>
              <a:cxnSpLocks/>
            </p:cNvCxnSpPr>
            <p:nvPr/>
          </p:nvCxnSpPr>
          <p:spPr>
            <a:xfrm>
              <a:off x="2272106" y="1447800"/>
              <a:ext cx="35741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8" name="群組 57">
            <a:extLst>
              <a:ext uri="{FF2B5EF4-FFF2-40B4-BE49-F238E27FC236}">
                <a16:creationId xmlns:a16="http://schemas.microsoft.com/office/drawing/2014/main" id="{0AF1159D-8C45-774C-8147-284AC1682B04}"/>
              </a:ext>
            </a:extLst>
          </p:cNvPr>
          <p:cNvGrpSpPr/>
          <p:nvPr/>
        </p:nvGrpSpPr>
        <p:grpSpPr>
          <a:xfrm>
            <a:off x="3497284" y="855402"/>
            <a:ext cx="8332327" cy="1921574"/>
            <a:chOff x="3652085" y="636942"/>
            <a:chExt cx="8332327" cy="1921574"/>
          </a:xfrm>
        </p:grpSpPr>
        <p:grpSp>
          <p:nvGrpSpPr>
            <p:cNvPr id="56" name="群組 55">
              <a:extLst>
                <a:ext uri="{FF2B5EF4-FFF2-40B4-BE49-F238E27FC236}">
                  <a16:creationId xmlns:a16="http://schemas.microsoft.com/office/drawing/2014/main" id="{68114462-F795-8741-8AA5-28CC5154EDD1}"/>
                </a:ext>
              </a:extLst>
            </p:cNvPr>
            <p:cNvGrpSpPr/>
            <p:nvPr/>
          </p:nvGrpSpPr>
          <p:grpSpPr>
            <a:xfrm>
              <a:off x="3652085" y="1134526"/>
              <a:ext cx="8332327" cy="928281"/>
              <a:chOff x="3826799" y="763926"/>
              <a:chExt cx="8332327" cy="928281"/>
            </a:xfrm>
          </p:grpSpPr>
          <p:grpSp>
            <p:nvGrpSpPr>
              <p:cNvPr id="49" name="群組 48">
                <a:extLst>
                  <a:ext uri="{FF2B5EF4-FFF2-40B4-BE49-F238E27FC236}">
                    <a16:creationId xmlns:a16="http://schemas.microsoft.com/office/drawing/2014/main" id="{704FF5C5-723A-CA40-93B6-4A4AEDFE1ED7}"/>
                  </a:ext>
                </a:extLst>
              </p:cNvPr>
              <p:cNvGrpSpPr/>
              <p:nvPr/>
            </p:nvGrpSpPr>
            <p:grpSpPr>
              <a:xfrm>
                <a:off x="3826799" y="763926"/>
                <a:ext cx="8332327" cy="928281"/>
                <a:chOff x="3633675" y="1066802"/>
                <a:chExt cx="8332327" cy="928281"/>
              </a:xfrm>
            </p:grpSpPr>
            <p:sp>
              <p:nvSpPr>
                <p:cNvPr id="50" name="矩形 49">
                  <a:extLst>
                    <a:ext uri="{FF2B5EF4-FFF2-40B4-BE49-F238E27FC236}">
                      <a16:creationId xmlns:a16="http://schemas.microsoft.com/office/drawing/2014/main" id="{433423D1-A090-6A46-B692-C798987315DD}"/>
                    </a:ext>
                  </a:extLst>
                </p:cNvPr>
                <p:cNvSpPr/>
                <p:nvPr/>
              </p:nvSpPr>
              <p:spPr>
                <a:xfrm>
                  <a:off x="3639190" y="1101479"/>
                  <a:ext cx="8326812" cy="893604"/>
                </a:xfrm>
                <a:prstGeom prst="rect">
                  <a:avLst/>
                </a:prstGeom>
                <a:solidFill>
                  <a:schemeClr val="tx2">
                    <a:lumMod val="20000"/>
                    <a:lumOff val="80000"/>
                    <a:alpha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51" name="矩形 50">
                  <a:extLst>
                    <a:ext uri="{FF2B5EF4-FFF2-40B4-BE49-F238E27FC236}">
                      <a16:creationId xmlns:a16="http://schemas.microsoft.com/office/drawing/2014/main" id="{77B59CE6-F7DE-4940-AE75-DBBB44075259}"/>
                    </a:ext>
                  </a:extLst>
                </p:cNvPr>
                <p:cNvSpPr/>
                <p:nvPr/>
              </p:nvSpPr>
              <p:spPr>
                <a:xfrm>
                  <a:off x="3633675" y="1066802"/>
                  <a:ext cx="1469927" cy="911276"/>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sp>
            <p:nvSpPr>
              <p:cNvPr id="7" name="矩形 6">
                <a:extLst>
                  <a:ext uri="{FF2B5EF4-FFF2-40B4-BE49-F238E27FC236}">
                    <a16:creationId xmlns:a16="http://schemas.microsoft.com/office/drawing/2014/main" id="{6767DFBF-DBAF-9A42-BD69-F8503D4815A8}"/>
                  </a:ext>
                </a:extLst>
              </p:cNvPr>
              <p:cNvSpPr/>
              <p:nvPr/>
            </p:nvSpPr>
            <p:spPr>
              <a:xfrm>
                <a:off x="4891054" y="863605"/>
                <a:ext cx="6963810" cy="700576"/>
              </a:xfrm>
              <a:prstGeom prst="rect">
                <a:avLst/>
              </a:prstGeom>
            </p:spPr>
            <p:txBody>
              <a:bodyPr wrap="square">
                <a:spAutoFit/>
              </a:bodyPr>
              <a:lstStyle/>
              <a:p>
                <a:pPr lvl="1">
                  <a:lnSpc>
                    <a:spcPct val="150000"/>
                  </a:lnSpc>
                </a:pPr>
                <a:r>
                  <a:rPr lang="zh-CN" altLang="en-US" sz="1400" dirty="0">
                    <a:solidFill>
                      <a:schemeClr val="bg2">
                        <a:lumMod val="25000"/>
                      </a:schemeClr>
                    </a:solidFill>
                    <a:latin typeface="+mj-ea"/>
                  </a:rPr>
                  <a:t>“链慈善”是中国慈善机构的第三方非盈利征信平台。平台和多方慈善机构合作，提供给查询慈善机构的基本信息，捐款的使用情况，信用资质认证等用途。</a:t>
                </a:r>
                <a:endParaRPr lang="en-US" altLang="zh-CN" sz="1600" dirty="0">
                  <a:solidFill>
                    <a:schemeClr val="bg2">
                      <a:lumMod val="25000"/>
                    </a:schemeClr>
                  </a:solidFill>
                  <a:latin typeface="+mj-ea"/>
                </a:endParaRPr>
              </a:p>
            </p:txBody>
          </p:sp>
          <p:sp>
            <p:nvSpPr>
              <p:cNvPr id="8" name="矩形 7">
                <a:extLst>
                  <a:ext uri="{FF2B5EF4-FFF2-40B4-BE49-F238E27FC236}">
                    <a16:creationId xmlns:a16="http://schemas.microsoft.com/office/drawing/2014/main" id="{C2D28F40-7155-3A4E-BDA9-93625596E967}"/>
                  </a:ext>
                </a:extLst>
              </p:cNvPr>
              <p:cNvSpPr/>
              <p:nvPr/>
            </p:nvSpPr>
            <p:spPr>
              <a:xfrm>
                <a:off x="4059062" y="1062012"/>
                <a:ext cx="1005403" cy="338554"/>
              </a:xfrm>
              <a:prstGeom prst="rect">
                <a:avLst/>
              </a:prstGeom>
            </p:spPr>
            <p:txBody>
              <a:bodyPr wrap="square">
                <a:spAutoFit/>
              </a:bodyPr>
              <a:lstStyle/>
              <a:p>
                <a:r>
                  <a:rPr lang="zh-CN" altLang="en-US" sz="1600" b="1" dirty="0">
                    <a:solidFill>
                      <a:schemeClr val="bg1"/>
                    </a:solidFill>
                    <a:latin typeface="+mj-ea"/>
                  </a:rPr>
                  <a:t>产品描述</a:t>
                </a:r>
                <a:endParaRPr lang="zh-TW" altLang="en-US" sz="1600" b="1" dirty="0">
                  <a:solidFill>
                    <a:schemeClr val="bg1"/>
                  </a:solidFill>
                </a:endParaRPr>
              </a:p>
            </p:txBody>
          </p:sp>
        </p:grpSp>
        <p:grpSp>
          <p:nvGrpSpPr>
            <p:cNvPr id="55" name="群組 54">
              <a:extLst>
                <a:ext uri="{FF2B5EF4-FFF2-40B4-BE49-F238E27FC236}">
                  <a16:creationId xmlns:a16="http://schemas.microsoft.com/office/drawing/2014/main" id="{0DDE63C7-06B1-5B45-B6D6-5ED582DD0561}"/>
                </a:ext>
              </a:extLst>
            </p:cNvPr>
            <p:cNvGrpSpPr/>
            <p:nvPr/>
          </p:nvGrpSpPr>
          <p:grpSpPr>
            <a:xfrm>
              <a:off x="3652085" y="636942"/>
              <a:ext cx="8326812" cy="541336"/>
              <a:chOff x="3828788" y="97727"/>
              <a:chExt cx="8326812" cy="541336"/>
            </a:xfrm>
          </p:grpSpPr>
          <p:grpSp>
            <p:nvGrpSpPr>
              <p:cNvPr id="52" name="群組 51">
                <a:extLst>
                  <a:ext uri="{FF2B5EF4-FFF2-40B4-BE49-F238E27FC236}">
                    <a16:creationId xmlns:a16="http://schemas.microsoft.com/office/drawing/2014/main" id="{7625FDA2-0E17-CF4D-ADFF-123BA933E7D1}"/>
                  </a:ext>
                </a:extLst>
              </p:cNvPr>
              <p:cNvGrpSpPr/>
              <p:nvPr/>
            </p:nvGrpSpPr>
            <p:grpSpPr>
              <a:xfrm>
                <a:off x="3828788" y="97727"/>
                <a:ext cx="8326812" cy="541336"/>
                <a:chOff x="3639190" y="1115975"/>
                <a:chExt cx="8326812" cy="541336"/>
              </a:xfrm>
            </p:grpSpPr>
            <p:sp>
              <p:nvSpPr>
                <p:cNvPr id="53" name="矩形 52">
                  <a:extLst>
                    <a:ext uri="{FF2B5EF4-FFF2-40B4-BE49-F238E27FC236}">
                      <a16:creationId xmlns:a16="http://schemas.microsoft.com/office/drawing/2014/main" id="{337DC093-7F10-0E46-A158-9BE631A8DBD1}"/>
                    </a:ext>
                  </a:extLst>
                </p:cNvPr>
                <p:cNvSpPr/>
                <p:nvPr/>
              </p:nvSpPr>
              <p:spPr>
                <a:xfrm>
                  <a:off x="3639190" y="1115975"/>
                  <a:ext cx="8326812" cy="539651"/>
                </a:xfrm>
                <a:prstGeom prst="rect">
                  <a:avLst/>
                </a:prstGeom>
                <a:solidFill>
                  <a:schemeClr val="tx2">
                    <a:lumMod val="20000"/>
                    <a:lumOff val="80000"/>
                    <a:alpha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54" name="矩形 53">
                  <a:extLst>
                    <a:ext uri="{FF2B5EF4-FFF2-40B4-BE49-F238E27FC236}">
                      <a16:creationId xmlns:a16="http://schemas.microsoft.com/office/drawing/2014/main" id="{B97E5747-39A5-BE43-A7C9-2AF8485AA76C}"/>
                    </a:ext>
                  </a:extLst>
                </p:cNvPr>
                <p:cNvSpPr/>
                <p:nvPr/>
              </p:nvSpPr>
              <p:spPr>
                <a:xfrm>
                  <a:off x="3639190" y="1115976"/>
                  <a:ext cx="1469927" cy="541335"/>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sp>
            <p:nvSpPr>
              <p:cNvPr id="3" name="矩形 2">
                <a:extLst>
                  <a:ext uri="{FF2B5EF4-FFF2-40B4-BE49-F238E27FC236}">
                    <a16:creationId xmlns:a16="http://schemas.microsoft.com/office/drawing/2014/main" id="{96232744-C0BB-8846-9DE6-82C5D93794AA}"/>
                  </a:ext>
                </a:extLst>
              </p:cNvPr>
              <p:cNvSpPr/>
              <p:nvPr/>
            </p:nvSpPr>
            <p:spPr>
              <a:xfrm>
                <a:off x="4891053" y="222369"/>
                <a:ext cx="1184940" cy="307777"/>
              </a:xfrm>
              <a:prstGeom prst="rect">
                <a:avLst/>
              </a:prstGeom>
            </p:spPr>
            <p:txBody>
              <a:bodyPr wrap="none">
                <a:spAutoFit/>
              </a:bodyPr>
              <a:lstStyle/>
              <a:p>
                <a:pPr lvl="1"/>
                <a:r>
                  <a:rPr lang="zh-CN" altLang="en-US" sz="1400" dirty="0">
                    <a:solidFill>
                      <a:schemeClr val="bg2">
                        <a:lumMod val="25000"/>
                      </a:schemeClr>
                    </a:solidFill>
                    <a:latin typeface="+mj-ea"/>
                  </a:rPr>
                  <a:t>链慈善</a:t>
                </a:r>
                <a:endParaRPr lang="en-US" altLang="zh-CN" sz="1200" dirty="0">
                  <a:solidFill>
                    <a:schemeClr val="bg2">
                      <a:lumMod val="25000"/>
                    </a:schemeClr>
                  </a:solidFill>
                  <a:latin typeface="+mj-ea"/>
                </a:endParaRPr>
              </a:p>
            </p:txBody>
          </p:sp>
          <p:sp>
            <p:nvSpPr>
              <p:cNvPr id="9" name="矩形 8">
                <a:extLst>
                  <a:ext uri="{FF2B5EF4-FFF2-40B4-BE49-F238E27FC236}">
                    <a16:creationId xmlns:a16="http://schemas.microsoft.com/office/drawing/2014/main" id="{B28FDEEA-60F1-1C40-9577-578F1532AA15}"/>
                  </a:ext>
                </a:extLst>
              </p:cNvPr>
              <p:cNvSpPr/>
              <p:nvPr/>
            </p:nvSpPr>
            <p:spPr>
              <a:xfrm>
                <a:off x="4267453" y="205532"/>
                <a:ext cx="595035" cy="338554"/>
              </a:xfrm>
              <a:prstGeom prst="rect">
                <a:avLst/>
              </a:prstGeom>
            </p:spPr>
            <p:txBody>
              <a:bodyPr wrap="none">
                <a:spAutoFit/>
              </a:bodyPr>
              <a:lstStyle/>
              <a:p>
                <a:r>
                  <a:rPr lang="zh-CN" altLang="en-US" sz="1600" b="1" dirty="0">
                    <a:solidFill>
                      <a:schemeClr val="bg1"/>
                    </a:solidFill>
                    <a:latin typeface="+mj-ea"/>
                  </a:rPr>
                  <a:t>名称</a:t>
                </a:r>
                <a:endParaRPr lang="zh-TW" altLang="en-US" sz="1600" dirty="0">
                  <a:solidFill>
                    <a:schemeClr val="bg1"/>
                  </a:solidFill>
                </a:endParaRPr>
              </a:p>
            </p:txBody>
          </p:sp>
        </p:grpSp>
        <p:grpSp>
          <p:nvGrpSpPr>
            <p:cNvPr id="57" name="群組 56">
              <a:extLst>
                <a:ext uri="{FF2B5EF4-FFF2-40B4-BE49-F238E27FC236}">
                  <a16:creationId xmlns:a16="http://schemas.microsoft.com/office/drawing/2014/main" id="{81B95AA4-772F-324B-9279-F7909192EC4E}"/>
                </a:ext>
              </a:extLst>
            </p:cNvPr>
            <p:cNvGrpSpPr/>
            <p:nvPr/>
          </p:nvGrpSpPr>
          <p:grpSpPr>
            <a:xfrm>
              <a:off x="3652085" y="2037197"/>
              <a:ext cx="8326812" cy="521319"/>
              <a:chOff x="3828788" y="1871360"/>
              <a:chExt cx="8326812" cy="521319"/>
            </a:xfrm>
          </p:grpSpPr>
          <p:grpSp>
            <p:nvGrpSpPr>
              <p:cNvPr id="42" name="群組 41">
                <a:extLst>
                  <a:ext uri="{FF2B5EF4-FFF2-40B4-BE49-F238E27FC236}">
                    <a16:creationId xmlns:a16="http://schemas.microsoft.com/office/drawing/2014/main" id="{586FDDD6-080C-154E-99D7-4B7A7957CBE1}"/>
                  </a:ext>
                </a:extLst>
              </p:cNvPr>
              <p:cNvGrpSpPr/>
              <p:nvPr/>
            </p:nvGrpSpPr>
            <p:grpSpPr>
              <a:xfrm>
                <a:off x="3828788" y="1871360"/>
                <a:ext cx="8326812" cy="521319"/>
                <a:chOff x="3639190" y="1115975"/>
                <a:chExt cx="8326812" cy="521319"/>
              </a:xfrm>
            </p:grpSpPr>
            <p:sp>
              <p:nvSpPr>
                <p:cNvPr id="40" name="矩形 39">
                  <a:extLst>
                    <a:ext uri="{FF2B5EF4-FFF2-40B4-BE49-F238E27FC236}">
                      <a16:creationId xmlns:a16="http://schemas.microsoft.com/office/drawing/2014/main" id="{2863EF78-0C8C-5840-B923-B7E03BB02F33}"/>
                    </a:ext>
                  </a:extLst>
                </p:cNvPr>
                <p:cNvSpPr/>
                <p:nvPr/>
              </p:nvSpPr>
              <p:spPr>
                <a:xfrm>
                  <a:off x="3639190" y="1115975"/>
                  <a:ext cx="8326812" cy="518844"/>
                </a:xfrm>
                <a:prstGeom prst="rect">
                  <a:avLst/>
                </a:prstGeom>
                <a:solidFill>
                  <a:schemeClr val="tx2">
                    <a:lumMod val="20000"/>
                    <a:lumOff val="80000"/>
                    <a:alpha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41" name="矩形 40">
                  <a:extLst>
                    <a:ext uri="{FF2B5EF4-FFF2-40B4-BE49-F238E27FC236}">
                      <a16:creationId xmlns:a16="http://schemas.microsoft.com/office/drawing/2014/main" id="{71143025-33BB-F94E-936D-793AE0B18A98}"/>
                    </a:ext>
                  </a:extLst>
                </p:cNvPr>
                <p:cNvSpPr/>
                <p:nvPr/>
              </p:nvSpPr>
              <p:spPr>
                <a:xfrm>
                  <a:off x="3639190" y="1115976"/>
                  <a:ext cx="1469927" cy="521318"/>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sp>
            <p:nvSpPr>
              <p:cNvPr id="11" name="矩形 10">
                <a:extLst>
                  <a:ext uri="{FF2B5EF4-FFF2-40B4-BE49-F238E27FC236}">
                    <a16:creationId xmlns:a16="http://schemas.microsoft.com/office/drawing/2014/main" id="{25A423E2-373E-C944-B6A1-6B252C732A4A}"/>
                  </a:ext>
                </a:extLst>
              </p:cNvPr>
              <p:cNvSpPr/>
              <p:nvPr/>
            </p:nvSpPr>
            <p:spPr>
              <a:xfrm>
                <a:off x="4072738" y="1971145"/>
                <a:ext cx="1005403" cy="338554"/>
              </a:xfrm>
              <a:prstGeom prst="rect">
                <a:avLst/>
              </a:prstGeom>
            </p:spPr>
            <p:txBody>
              <a:bodyPr wrap="none">
                <a:spAutoFit/>
              </a:bodyPr>
              <a:lstStyle/>
              <a:p>
                <a:r>
                  <a:rPr lang="zh-CN" altLang="en-US" sz="1600" b="1" dirty="0">
                    <a:solidFill>
                      <a:schemeClr val="bg1"/>
                    </a:solidFill>
                    <a:latin typeface="+mj-ea"/>
                  </a:rPr>
                  <a:t>核心技术</a:t>
                </a:r>
                <a:endParaRPr lang="zh-TW" altLang="en-US" sz="1600" dirty="0">
                  <a:solidFill>
                    <a:schemeClr val="bg1"/>
                  </a:solidFill>
                </a:endParaRPr>
              </a:p>
            </p:txBody>
          </p:sp>
          <p:sp>
            <p:nvSpPr>
              <p:cNvPr id="12" name="矩形 11">
                <a:extLst>
                  <a:ext uri="{FF2B5EF4-FFF2-40B4-BE49-F238E27FC236}">
                    <a16:creationId xmlns:a16="http://schemas.microsoft.com/office/drawing/2014/main" id="{F6E2669A-5508-594F-98B9-A05A9444428C}"/>
                  </a:ext>
                </a:extLst>
              </p:cNvPr>
              <p:cNvSpPr/>
              <p:nvPr/>
            </p:nvSpPr>
            <p:spPr>
              <a:xfrm>
                <a:off x="5332275" y="1986533"/>
                <a:ext cx="723275" cy="307777"/>
              </a:xfrm>
              <a:prstGeom prst="rect">
                <a:avLst/>
              </a:prstGeom>
            </p:spPr>
            <p:txBody>
              <a:bodyPr wrap="none">
                <a:spAutoFit/>
              </a:bodyPr>
              <a:lstStyle/>
              <a:p>
                <a:r>
                  <a:rPr lang="zh-CN" altLang="en-US" sz="1400" dirty="0">
                    <a:solidFill>
                      <a:schemeClr val="bg2">
                        <a:lumMod val="25000"/>
                      </a:schemeClr>
                    </a:solidFill>
                    <a:latin typeface="+mj-ea"/>
                  </a:rPr>
                  <a:t>区块链</a:t>
                </a:r>
                <a:endParaRPr lang="zh-TW" altLang="en-US" sz="1400" dirty="0">
                  <a:solidFill>
                    <a:schemeClr val="bg2">
                      <a:lumMod val="25000"/>
                    </a:schemeClr>
                  </a:solidFill>
                </a:endParaRPr>
              </a:p>
            </p:txBody>
          </p:sp>
        </p:grpSp>
      </p:grpSp>
    </p:spTree>
    <p:extLst>
      <p:ext uri="{BB962C8B-B14F-4D97-AF65-F5344CB8AC3E}">
        <p14:creationId xmlns:p14="http://schemas.microsoft.com/office/powerpoint/2010/main" val="803180660"/>
      </p:ext>
    </p:extLst>
  </p:cSld>
  <p:clrMapOvr>
    <a:masterClrMapping/>
  </p:clrMapOvr>
  <p:transition spd="slow" advClick="0">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2" name="文本框 16"/>
          <p:cNvSpPr txBox="1"/>
          <p:nvPr/>
        </p:nvSpPr>
        <p:spPr>
          <a:xfrm>
            <a:off x="377825" y="300335"/>
            <a:ext cx="5758862" cy="4616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a:lnSpc>
                <a:spcPct val="100000"/>
              </a:lnSpc>
            </a:pPr>
            <a:r>
              <a:rPr lang="zh-CN" altLang="en-US" sz="2400" b="1" dirty="0">
                <a:solidFill>
                  <a:schemeClr val="tx1">
                    <a:lumMod val="65000"/>
                    <a:lumOff val="35000"/>
                  </a:schemeClr>
                </a:solidFill>
                <a:latin typeface="+mn-ea"/>
                <a:ea typeface="+mn-ea"/>
                <a:cs typeface="+mn-ea"/>
                <a:sym typeface="+mn-lt"/>
              </a:rPr>
              <a:t>产品</a:t>
            </a:r>
            <a:r>
              <a:rPr lang="en-US" altLang="zh-CN" sz="2400" b="1" dirty="0">
                <a:solidFill>
                  <a:schemeClr val="tx1">
                    <a:lumMod val="65000"/>
                    <a:lumOff val="35000"/>
                  </a:schemeClr>
                </a:solidFill>
                <a:latin typeface="+mn-ea"/>
                <a:ea typeface="+mn-ea"/>
                <a:cs typeface="+mn-ea"/>
                <a:sym typeface="+mn-lt"/>
              </a:rPr>
              <a:t>/</a:t>
            </a:r>
            <a:r>
              <a:rPr lang="zh-CN" altLang="en-US" sz="2400" b="1" dirty="0">
                <a:solidFill>
                  <a:schemeClr val="tx1">
                    <a:lumMod val="65000"/>
                    <a:lumOff val="35000"/>
                  </a:schemeClr>
                </a:solidFill>
                <a:latin typeface="+mn-ea"/>
                <a:ea typeface="+mn-ea"/>
                <a:cs typeface="+mn-ea"/>
                <a:sym typeface="+mn-lt"/>
              </a:rPr>
              <a:t>服务</a:t>
            </a:r>
          </a:p>
        </p:txBody>
      </p:sp>
      <p:sp>
        <p:nvSpPr>
          <p:cNvPr id="5" name="矩形 56">
            <a:extLst>
              <a:ext uri="{FF2B5EF4-FFF2-40B4-BE49-F238E27FC236}">
                <a16:creationId xmlns:a16="http://schemas.microsoft.com/office/drawing/2014/main" id="{F7956668-1AAD-2746-BAE7-F63712819A40}"/>
              </a:ext>
            </a:extLst>
          </p:cNvPr>
          <p:cNvSpPr/>
          <p:nvPr/>
        </p:nvSpPr>
        <p:spPr>
          <a:xfrm>
            <a:off x="337137" y="722919"/>
            <a:ext cx="1453877" cy="230832"/>
          </a:xfrm>
          <a:prstGeom prst="rect">
            <a:avLst/>
          </a:prstGeom>
        </p:spPr>
        <p:txBody>
          <a:bodyPr wrap="square">
            <a:spAutoFit/>
          </a:bodyPr>
          <a:lstStyle/>
          <a:p>
            <a:r>
              <a:rPr lang="en-US" altLang="zh-CN" sz="900" dirty="0">
                <a:solidFill>
                  <a:schemeClr val="tx1">
                    <a:lumMod val="50000"/>
                    <a:lumOff val="50000"/>
                  </a:schemeClr>
                </a:solidFill>
                <a:cs typeface="+mn-ea"/>
                <a:sym typeface="+mn-lt"/>
              </a:rPr>
              <a:t>Product/ Service </a:t>
            </a:r>
          </a:p>
        </p:txBody>
      </p:sp>
      <p:grpSp>
        <p:nvGrpSpPr>
          <p:cNvPr id="40" name="Google Shape;9434;p56">
            <a:extLst>
              <a:ext uri="{FF2B5EF4-FFF2-40B4-BE49-F238E27FC236}">
                <a16:creationId xmlns:a16="http://schemas.microsoft.com/office/drawing/2014/main" id="{002A759D-BC74-0543-B038-F745CF19AF78}"/>
              </a:ext>
            </a:extLst>
          </p:cNvPr>
          <p:cNvGrpSpPr/>
          <p:nvPr/>
        </p:nvGrpSpPr>
        <p:grpSpPr>
          <a:xfrm>
            <a:off x="5829407" y="1418801"/>
            <a:ext cx="3868901" cy="2895600"/>
            <a:chOff x="732422" y="2990152"/>
            <a:chExt cx="764143" cy="571907"/>
          </a:xfrm>
        </p:grpSpPr>
        <p:sp>
          <p:nvSpPr>
            <p:cNvPr id="41" name="Google Shape;9435;p56">
              <a:extLst>
                <a:ext uri="{FF2B5EF4-FFF2-40B4-BE49-F238E27FC236}">
                  <a16:creationId xmlns:a16="http://schemas.microsoft.com/office/drawing/2014/main" id="{3D6F17E5-5681-3140-A62F-F10654EC422A}"/>
                </a:ext>
              </a:extLst>
            </p:cNvPr>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blipFill>
              <a:blip r:embed="rId2"/>
              <a:stretch>
                <a:fillRect/>
              </a:stretch>
            </a:bli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9437;p56">
              <a:extLst>
                <a:ext uri="{FF2B5EF4-FFF2-40B4-BE49-F238E27FC236}">
                  <a16:creationId xmlns:a16="http://schemas.microsoft.com/office/drawing/2014/main" id="{9AF21B2A-B6C1-A342-8062-DC914F8DF0DC}"/>
                </a:ext>
              </a:extLst>
            </p:cNvPr>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9438;p56">
              <a:extLst>
                <a:ext uri="{FF2B5EF4-FFF2-40B4-BE49-F238E27FC236}">
                  <a16:creationId xmlns:a16="http://schemas.microsoft.com/office/drawing/2014/main" id="{751B2168-26F9-C74E-A0A3-1D04A16E2F0F}"/>
                </a:ext>
              </a:extLst>
            </p:cNvPr>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blipFill>
              <a:blip r:embed="rId4"/>
              <a:stretch>
                <a:fillRect/>
              </a:stretch>
            </a:bli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圓角矩形 16">
            <a:extLst>
              <a:ext uri="{FF2B5EF4-FFF2-40B4-BE49-F238E27FC236}">
                <a16:creationId xmlns:a16="http://schemas.microsoft.com/office/drawing/2014/main" id="{377609C4-763E-954B-AE25-8C50EAD50558}"/>
              </a:ext>
            </a:extLst>
          </p:cNvPr>
          <p:cNvSpPr/>
          <p:nvPr/>
        </p:nvSpPr>
        <p:spPr>
          <a:xfrm>
            <a:off x="6311298" y="2305592"/>
            <a:ext cx="1161704" cy="357625"/>
          </a:xfrm>
          <a:prstGeom prst="roundRect">
            <a:avLst/>
          </a:prstGeom>
          <a:solidFill>
            <a:schemeClr val="bg1">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j-ea"/>
              </a:rPr>
              <a:t>产品服务</a:t>
            </a:r>
            <a:endParaRPr kumimoji="1" lang="zh-TW" altLang="en-US" sz="1600" b="1" dirty="0">
              <a:solidFill>
                <a:schemeClr val="tx1"/>
              </a:solidFill>
            </a:endParaRPr>
          </a:p>
        </p:txBody>
      </p:sp>
      <p:sp>
        <p:nvSpPr>
          <p:cNvPr id="48" name="圓角矩形 47">
            <a:extLst>
              <a:ext uri="{FF2B5EF4-FFF2-40B4-BE49-F238E27FC236}">
                <a16:creationId xmlns:a16="http://schemas.microsoft.com/office/drawing/2014/main" id="{15B6BFEB-6A79-0E49-95EE-679EFBEFE5EE}"/>
              </a:ext>
            </a:extLst>
          </p:cNvPr>
          <p:cNvSpPr/>
          <p:nvPr/>
        </p:nvSpPr>
        <p:spPr>
          <a:xfrm>
            <a:off x="7503328" y="3139819"/>
            <a:ext cx="940792" cy="478354"/>
          </a:xfrm>
          <a:prstGeom prst="roundRect">
            <a:avLst/>
          </a:pr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j-ea"/>
              </a:rPr>
              <a:t>对</a:t>
            </a:r>
            <a:r>
              <a:rPr lang="en-US" altLang="zh-CN" sz="1600" b="1" dirty="0">
                <a:solidFill>
                  <a:schemeClr val="accent2">
                    <a:lumMod val="75000"/>
                  </a:schemeClr>
                </a:solidFill>
                <a:latin typeface="+mj-ea"/>
              </a:rPr>
              <a:t>B</a:t>
            </a:r>
            <a:r>
              <a:rPr lang="zh-CN" altLang="en-US" sz="1600" b="1" dirty="0">
                <a:solidFill>
                  <a:schemeClr val="tx1"/>
                </a:solidFill>
                <a:latin typeface="+mj-ea"/>
              </a:rPr>
              <a:t>端的价值</a:t>
            </a:r>
            <a:endParaRPr kumimoji="1" lang="zh-TW" altLang="en-US" sz="1600" dirty="0">
              <a:solidFill>
                <a:schemeClr val="tx1"/>
              </a:solidFill>
            </a:endParaRPr>
          </a:p>
        </p:txBody>
      </p:sp>
      <p:sp>
        <p:nvSpPr>
          <p:cNvPr id="49" name="圓角矩形 48">
            <a:extLst>
              <a:ext uri="{FF2B5EF4-FFF2-40B4-BE49-F238E27FC236}">
                <a16:creationId xmlns:a16="http://schemas.microsoft.com/office/drawing/2014/main" id="{23FC9D31-71D9-D54B-9FD2-6A2D40673C9E}"/>
              </a:ext>
            </a:extLst>
          </p:cNvPr>
          <p:cNvSpPr/>
          <p:nvPr/>
        </p:nvSpPr>
        <p:spPr>
          <a:xfrm>
            <a:off x="8297160" y="1956762"/>
            <a:ext cx="984504" cy="589436"/>
          </a:xfrm>
          <a:prstGeom prst="round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j-ea"/>
              </a:rPr>
              <a:t>对</a:t>
            </a:r>
            <a:r>
              <a:rPr lang="zh-CN" altLang="en-US" sz="1600" b="1" dirty="0">
                <a:solidFill>
                  <a:schemeClr val="accent2">
                    <a:lumMod val="75000"/>
                  </a:schemeClr>
                </a:solidFill>
                <a:latin typeface="+mj-ea"/>
              </a:rPr>
              <a:t>Ｃ</a:t>
            </a:r>
            <a:r>
              <a:rPr lang="zh-CN" altLang="en-US" sz="1600" b="1" dirty="0">
                <a:solidFill>
                  <a:schemeClr val="tx1"/>
                </a:solidFill>
                <a:latin typeface="+mj-ea"/>
              </a:rPr>
              <a:t>端的价值</a:t>
            </a:r>
            <a:endParaRPr kumimoji="1" lang="zh-TW" altLang="en-US" sz="1600" dirty="0">
              <a:solidFill>
                <a:schemeClr val="tx1"/>
              </a:solidFill>
            </a:endParaRPr>
          </a:p>
        </p:txBody>
      </p:sp>
      <p:sp>
        <p:nvSpPr>
          <p:cNvPr id="47" name="文字方塊 46">
            <a:extLst>
              <a:ext uri="{FF2B5EF4-FFF2-40B4-BE49-F238E27FC236}">
                <a16:creationId xmlns:a16="http://schemas.microsoft.com/office/drawing/2014/main" id="{A52736C5-470E-5248-BA5C-638E06E3C8CF}"/>
              </a:ext>
            </a:extLst>
          </p:cNvPr>
          <p:cNvSpPr txBox="1"/>
          <p:nvPr/>
        </p:nvSpPr>
        <p:spPr>
          <a:xfrm>
            <a:off x="4114800" y="565458"/>
            <a:ext cx="6187858" cy="1354217"/>
          </a:xfrm>
          <a:prstGeom prst="rect">
            <a:avLst/>
          </a:prstGeom>
          <a:noFill/>
        </p:spPr>
        <p:txBody>
          <a:bodyPr wrap="square" rtlCol="0">
            <a:spAutoFit/>
          </a:bodyPr>
          <a:lstStyle/>
          <a:p>
            <a:pPr lvl="2">
              <a:lnSpc>
                <a:spcPct val="150000"/>
              </a:lnSpc>
            </a:pPr>
            <a:r>
              <a:rPr lang="zh-CN" altLang="en-US" sz="1400" b="1" dirty="0">
                <a:solidFill>
                  <a:schemeClr val="accent1"/>
                </a:solidFill>
                <a:latin typeface="+mn-ea"/>
              </a:rPr>
              <a:t>企业：</a:t>
            </a:r>
            <a:r>
              <a:rPr lang="zh-CN" altLang="en-US" sz="1200" dirty="0">
                <a:latin typeface="+mn-ea"/>
              </a:rPr>
              <a:t>推广服务，资格认证，咨询服务</a:t>
            </a:r>
            <a:endParaRPr lang="en-US" altLang="zh-CN" sz="1200" dirty="0">
              <a:latin typeface="+mn-ea"/>
            </a:endParaRPr>
          </a:p>
          <a:p>
            <a:pPr lvl="2">
              <a:lnSpc>
                <a:spcPct val="150000"/>
              </a:lnSpc>
            </a:pPr>
            <a:r>
              <a:rPr lang="zh-CN" altLang="en-US" sz="1400" b="1" dirty="0">
                <a:solidFill>
                  <a:schemeClr val="accent1"/>
                </a:solidFill>
                <a:latin typeface="+mn-ea"/>
              </a:rPr>
              <a:t>社会大众：</a:t>
            </a:r>
            <a:r>
              <a:rPr lang="zh-CN" altLang="en-US" sz="1200" dirty="0">
                <a:latin typeface="+mn-ea"/>
              </a:rPr>
              <a:t>查询服务，反馈服务</a:t>
            </a:r>
            <a:endParaRPr lang="en-US" altLang="zh-CN" sz="1100" dirty="0">
              <a:latin typeface="+mn-ea"/>
            </a:endParaRPr>
          </a:p>
          <a:p>
            <a:pPr lvl="2">
              <a:lnSpc>
                <a:spcPct val="150000"/>
              </a:lnSpc>
            </a:pPr>
            <a:r>
              <a:rPr lang="zh-CN" altLang="en-US" sz="1400" b="1" dirty="0">
                <a:solidFill>
                  <a:schemeClr val="accent1"/>
                </a:solidFill>
                <a:latin typeface="+mn-ea"/>
              </a:rPr>
              <a:t>团队：</a:t>
            </a:r>
            <a:r>
              <a:rPr lang="zh-CN" altLang="en-US" sz="1200" dirty="0">
                <a:latin typeface="+mn-ea"/>
              </a:rPr>
              <a:t>公众号宣传</a:t>
            </a:r>
            <a:endParaRPr lang="en-US" altLang="zh-CN" sz="1100" dirty="0">
              <a:latin typeface="+mn-ea"/>
            </a:endParaRPr>
          </a:p>
          <a:p>
            <a:pPr marL="1485900" lvl="2" indent="-571500">
              <a:buFont typeface="Arial" panose="020B0604020202020204" pitchFamily="34" charset="0"/>
              <a:buChar char="•"/>
            </a:pPr>
            <a:endParaRPr lang="en-US" altLang="zh-CN" sz="1600" b="1" dirty="0">
              <a:latin typeface="+mj-ea"/>
            </a:endParaRPr>
          </a:p>
        </p:txBody>
      </p:sp>
      <p:sp>
        <p:nvSpPr>
          <p:cNvPr id="51" name="文字方塊 50">
            <a:extLst>
              <a:ext uri="{FF2B5EF4-FFF2-40B4-BE49-F238E27FC236}">
                <a16:creationId xmlns:a16="http://schemas.microsoft.com/office/drawing/2014/main" id="{6FBB0CC0-0799-F740-A1CE-B0EA9B459DED}"/>
              </a:ext>
            </a:extLst>
          </p:cNvPr>
          <p:cNvSpPr txBox="1"/>
          <p:nvPr/>
        </p:nvSpPr>
        <p:spPr>
          <a:xfrm>
            <a:off x="7086600" y="4475991"/>
            <a:ext cx="4569443" cy="1213858"/>
          </a:xfrm>
          <a:prstGeom prst="rect">
            <a:avLst/>
          </a:prstGeom>
          <a:noFill/>
        </p:spPr>
        <p:txBody>
          <a:bodyPr wrap="square" rtlCol="0">
            <a:spAutoFit/>
          </a:bodyPr>
          <a:lstStyle/>
          <a:p>
            <a:pPr lvl="2">
              <a:lnSpc>
                <a:spcPct val="150000"/>
              </a:lnSpc>
            </a:pPr>
            <a:r>
              <a:rPr lang="zh-CN" altLang="en-US" sz="1400" b="1" dirty="0">
                <a:solidFill>
                  <a:schemeClr val="accent1">
                    <a:lumMod val="75000"/>
                  </a:schemeClr>
                </a:solidFill>
                <a:latin typeface="+mj-ea"/>
              </a:rPr>
              <a:t>大数据用户画像分析 </a:t>
            </a:r>
            <a:endParaRPr lang="en-US" altLang="zh-CN" sz="1400" b="1" dirty="0">
              <a:solidFill>
                <a:schemeClr val="accent1">
                  <a:lumMod val="75000"/>
                </a:schemeClr>
              </a:solidFill>
              <a:latin typeface="+mj-ea"/>
            </a:endParaRPr>
          </a:p>
          <a:p>
            <a:pPr marL="1200150" lvl="2" indent="-285750">
              <a:lnSpc>
                <a:spcPct val="150000"/>
              </a:lnSpc>
              <a:buFont typeface="Arial" panose="020B0604020202020204" pitchFamily="34" charset="0"/>
              <a:buChar char="•"/>
            </a:pPr>
            <a:r>
              <a:rPr lang="zh-CN" altLang="en-US" sz="1200" dirty="0">
                <a:latin typeface="+mj-ea"/>
              </a:rPr>
              <a:t>帮助合作的慈善机构分别分析捐款者、平台上其他慈善组织、与募款者的用户画像</a:t>
            </a:r>
            <a:endParaRPr lang="en-US" altLang="zh-CN" sz="1200" dirty="0">
              <a:latin typeface="+mj-ea"/>
            </a:endParaRPr>
          </a:p>
          <a:p>
            <a:pPr marL="1200150" lvl="2" indent="-285750">
              <a:lnSpc>
                <a:spcPct val="150000"/>
              </a:lnSpc>
              <a:buFont typeface="Arial" panose="020B0604020202020204" pitchFamily="34" charset="0"/>
              <a:buChar char="•"/>
            </a:pPr>
            <a:r>
              <a:rPr lang="zh-CN" altLang="en-US" sz="1200" dirty="0">
                <a:latin typeface="+mj-ea"/>
              </a:rPr>
              <a:t>利用这些资讯更好的规划未来项目与品牌营销</a:t>
            </a:r>
            <a:endParaRPr lang="en-US" altLang="zh-CN" sz="1400" dirty="0">
              <a:latin typeface="+mj-ea"/>
            </a:endParaRPr>
          </a:p>
        </p:txBody>
      </p:sp>
      <p:sp>
        <p:nvSpPr>
          <p:cNvPr id="52" name="文字方塊 51">
            <a:extLst>
              <a:ext uri="{FF2B5EF4-FFF2-40B4-BE49-F238E27FC236}">
                <a16:creationId xmlns:a16="http://schemas.microsoft.com/office/drawing/2014/main" id="{884D504A-71CE-934E-B9B4-387722389A2B}"/>
              </a:ext>
            </a:extLst>
          </p:cNvPr>
          <p:cNvSpPr txBox="1"/>
          <p:nvPr/>
        </p:nvSpPr>
        <p:spPr>
          <a:xfrm>
            <a:off x="9103327" y="1707135"/>
            <a:ext cx="3062169" cy="1531573"/>
          </a:xfrm>
          <a:prstGeom prst="rect">
            <a:avLst/>
          </a:prstGeom>
          <a:noFill/>
        </p:spPr>
        <p:txBody>
          <a:bodyPr wrap="square" rtlCol="0">
            <a:spAutoFit/>
          </a:bodyPr>
          <a:lstStyle/>
          <a:p>
            <a:pPr lvl="2">
              <a:lnSpc>
                <a:spcPct val="150000"/>
              </a:lnSpc>
            </a:pPr>
            <a:r>
              <a:rPr lang="zh-TW" altLang="en-US" sz="1400" b="1" dirty="0">
                <a:solidFill>
                  <a:schemeClr val="accent1">
                    <a:lumMod val="75000"/>
                  </a:schemeClr>
                </a:solidFill>
                <a:latin typeface="+mn-ea"/>
              </a:rPr>
              <a:t>资金使用流程 </a:t>
            </a:r>
            <a:endParaRPr lang="en-US" altLang="zh-TW" sz="1400" b="1" dirty="0">
              <a:solidFill>
                <a:schemeClr val="accent1">
                  <a:lumMod val="75000"/>
                </a:schemeClr>
              </a:solidFill>
              <a:latin typeface="+mn-ea"/>
            </a:endParaRPr>
          </a:p>
          <a:p>
            <a:pPr lvl="2">
              <a:lnSpc>
                <a:spcPct val="150000"/>
              </a:lnSpc>
            </a:pPr>
            <a:r>
              <a:rPr lang="zh-TW" altLang="en-US" sz="1200" dirty="0">
                <a:latin typeface="+mn-ea"/>
              </a:rPr>
              <a:t>了解善款的真实使用情况与流程，帮助用户了解他们的善款做出的实质贡献</a:t>
            </a:r>
          </a:p>
          <a:p>
            <a:pPr lvl="2">
              <a:lnSpc>
                <a:spcPct val="150000"/>
              </a:lnSpc>
            </a:pPr>
            <a:endParaRPr lang="en-US" altLang="zh-CN" sz="1400" dirty="0">
              <a:latin typeface="+mn-ea"/>
            </a:endParaRPr>
          </a:p>
        </p:txBody>
      </p:sp>
      <p:pic>
        <p:nvPicPr>
          <p:cNvPr id="56" name="图片 8">
            <a:extLst>
              <a:ext uri="{FF2B5EF4-FFF2-40B4-BE49-F238E27FC236}">
                <a16:creationId xmlns:a16="http://schemas.microsoft.com/office/drawing/2014/main" id="{40CB5311-9DC6-6640-8448-DBC63D80D9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828" y="1498594"/>
            <a:ext cx="4569443" cy="2462999"/>
          </a:xfrm>
          <a:prstGeom prst="rect">
            <a:avLst/>
          </a:prstGeom>
        </p:spPr>
      </p:pic>
      <p:pic>
        <p:nvPicPr>
          <p:cNvPr id="57" name="图片 3">
            <a:extLst>
              <a:ext uri="{FF2B5EF4-FFF2-40B4-BE49-F238E27FC236}">
                <a16:creationId xmlns:a16="http://schemas.microsoft.com/office/drawing/2014/main" id="{82A5EA79-F5F4-664E-A0AB-D92C6E8605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828" y="4087774"/>
            <a:ext cx="4569443" cy="2570311"/>
          </a:xfrm>
          <a:prstGeom prst="rect">
            <a:avLst/>
          </a:prstGeom>
        </p:spPr>
      </p:pic>
      <p:sp>
        <p:nvSpPr>
          <p:cNvPr id="55" name="文本框 2">
            <a:extLst>
              <a:ext uri="{FF2B5EF4-FFF2-40B4-BE49-F238E27FC236}">
                <a16:creationId xmlns:a16="http://schemas.microsoft.com/office/drawing/2014/main" id="{551D1FC0-5757-F848-A052-8B7E595794B1}"/>
              </a:ext>
            </a:extLst>
          </p:cNvPr>
          <p:cNvSpPr txBox="1"/>
          <p:nvPr/>
        </p:nvSpPr>
        <p:spPr>
          <a:xfrm>
            <a:off x="3726465" y="3717690"/>
            <a:ext cx="959806" cy="246221"/>
          </a:xfrm>
          <a:prstGeom prst="rect">
            <a:avLst/>
          </a:prstGeom>
          <a:noFill/>
        </p:spPr>
        <p:txBody>
          <a:bodyPr wrap="square" rtlCol="0">
            <a:spAutoFit/>
          </a:bodyPr>
          <a:lstStyle/>
          <a:p>
            <a:r>
              <a:rPr lang="zh-CN" altLang="en-US" sz="1000" dirty="0"/>
              <a:t>（网页首页）</a:t>
            </a:r>
          </a:p>
        </p:txBody>
      </p:sp>
    </p:spTree>
    <p:extLst>
      <p:ext uri="{BB962C8B-B14F-4D97-AF65-F5344CB8AC3E}">
        <p14:creationId xmlns:p14="http://schemas.microsoft.com/office/powerpoint/2010/main" val="1986024761"/>
      </p:ext>
    </p:extLst>
  </p:cSld>
  <p:clrMapOvr>
    <a:masterClrMapping/>
  </p:clrMapOvr>
  <p:transition spd="slow" advClick="0">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2" name="文本框 16"/>
          <p:cNvSpPr txBox="1"/>
          <p:nvPr/>
        </p:nvSpPr>
        <p:spPr>
          <a:xfrm>
            <a:off x="377825" y="300335"/>
            <a:ext cx="5758862" cy="4616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a:lnSpc>
                <a:spcPct val="100000"/>
              </a:lnSpc>
            </a:pPr>
            <a:r>
              <a:rPr lang="zh-CN" altLang="en-US" sz="2400" b="1" dirty="0">
                <a:solidFill>
                  <a:schemeClr val="tx1">
                    <a:lumMod val="65000"/>
                    <a:lumOff val="35000"/>
                  </a:schemeClr>
                </a:solidFill>
                <a:latin typeface="+mn-ea"/>
                <a:ea typeface="+mn-ea"/>
                <a:cs typeface="+mn-ea"/>
                <a:sym typeface="+mn-lt"/>
              </a:rPr>
              <a:t>产品</a:t>
            </a:r>
            <a:r>
              <a:rPr lang="en-US" altLang="zh-CN" sz="2400" b="1" dirty="0">
                <a:solidFill>
                  <a:schemeClr val="tx1">
                    <a:lumMod val="65000"/>
                    <a:lumOff val="35000"/>
                  </a:schemeClr>
                </a:solidFill>
                <a:latin typeface="+mn-ea"/>
                <a:ea typeface="+mn-ea"/>
                <a:cs typeface="+mn-ea"/>
                <a:sym typeface="+mn-lt"/>
              </a:rPr>
              <a:t>/</a:t>
            </a:r>
            <a:r>
              <a:rPr lang="zh-CN" altLang="en-US" sz="2400" b="1" dirty="0">
                <a:solidFill>
                  <a:schemeClr val="tx1">
                    <a:lumMod val="65000"/>
                    <a:lumOff val="35000"/>
                  </a:schemeClr>
                </a:solidFill>
                <a:latin typeface="+mn-ea"/>
                <a:ea typeface="+mn-ea"/>
                <a:cs typeface="+mn-ea"/>
                <a:sym typeface="+mn-lt"/>
              </a:rPr>
              <a:t>服务</a:t>
            </a:r>
          </a:p>
        </p:txBody>
      </p:sp>
      <p:sp>
        <p:nvSpPr>
          <p:cNvPr id="5" name="矩形 56">
            <a:extLst>
              <a:ext uri="{FF2B5EF4-FFF2-40B4-BE49-F238E27FC236}">
                <a16:creationId xmlns:a16="http://schemas.microsoft.com/office/drawing/2014/main" id="{F7956668-1AAD-2746-BAE7-F63712819A40}"/>
              </a:ext>
            </a:extLst>
          </p:cNvPr>
          <p:cNvSpPr/>
          <p:nvPr/>
        </p:nvSpPr>
        <p:spPr>
          <a:xfrm>
            <a:off x="337137" y="722919"/>
            <a:ext cx="1453877" cy="230832"/>
          </a:xfrm>
          <a:prstGeom prst="rect">
            <a:avLst/>
          </a:prstGeom>
        </p:spPr>
        <p:txBody>
          <a:bodyPr wrap="square">
            <a:spAutoFit/>
          </a:bodyPr>
          <a:lstStyle/>
          <a:p>
            <a:r>
              <a:rPr lang="en-US" altLang="zh-CN" sz="900" dirty="0">
                <a:solidFill>
                  <a:schemeClr val="tx1">
                    <a:lumMod val="50000"/>
                    <a:lumOff val="50000"/>
                  </a:schemeClr>
                </a:solidFill>
                <a:cs typeface="+mn-ea"/>
                <a:sym typeface="+mn-lt"/>
              </a:rPr>
              <a:t>Product/ Service </a:t>
            </a:r>
          </a:p>
        </p:txBody>
      </p:sp>
      <p:graphicFrame>
        <p:nvGraphicFramePr>
          <p:cNvPr id="8" name="表格 7">
            <a:extLst>
              <a:ext uri="{FF2B5EF4-FFF2-40B4-BE49-F238E27FC236}">
                <a16:creationId xmlns:a16="http://schemas.microsoft.com/office/drawing/2014/main" id="{0CA53EB0-A043-C74E-B9FF-CE9ECEC0BF86}"/>
              </a:ext>
            </a:extLst>
          </p:cNvPr>
          <p:cNvGraphicFramePr>
            <a:graphicFrameLocks noGrp="1"/>
          </p:cNvGraphicFramePr>
          <p:nvPr>
            <p:extLst>
              <p:ext uri="{D42A27DB-BD31-4B8C-83A1-F6EECF244321}">
                <p14:modId xmlns:p14="http://schemas.microsoft.com/office/powerpoint/2010/main" val="2668843224"/>
              </p:ext>
            </p:extLst>
          </p:nvPr>
        </p:nvGraphicFramePr>
        <p:xfrm>
          <a:off x="377825" y="1676400"/>
          <a:ext cx="5029200" cy="4306353"/>
        </p:xfrm>
        <a:graphic>
          <a:graphicData uri="http://schemas.openxmlformats.org/drawingml/2006/table">
            <a:tbl>
              <a:tblPr firstRow="1" bandRow="1">
                <a:tableStyleId>{073A0DAA-6AF3-43AB-8588-CEC1D06C72B9}</a:tableStyleId>
              </a:tblPr>
              <a:tblGrid>
                <a:gridCol w="5029200">
                  <a:extLst>
                    <a:ext uri="{9D8B030D-6E8A-4147-A177-3AD203B41FA5}">
                      <a16:colId xmlns:a16="http://schemas.microsoft.com/office/drawing/2014/main" val="20000"/>
                    </a:ext>
                  </a:extLst>
                </a:gridCol>
              </a:tblGrid>
              <a:tr h="815508">
                <a:tc>
                  <a:txBody>
                    <a:bodyPr/>
                    <a:lstStyle/>
                    <a:p>
                      <a:pPr algn="ctr"/>
                      <a:r>
                        <a:rPr lang="zh-CN" altLang="en-US" sz="1800" b="1" dirty="0">
                          <a:latin typeface="+mj-ea"/>
                        </a:rPr>
                        <a:t>研究和开发</a:t>
                      </a:r>
                      <a:endParaRPr lang="en-US" altLang="zh-CN" sz="1800" b="1" dirty="0">
                        <a:latin typeface="+mj-ea"/>
                      </a:endParaRPr>
                    </a:p>
                  </a:txBody>
                  <a:tcPr marL="121920" marR="121920" marT="60960" marB="60960" anchor="ctr">
                    <a:solidFill>
                      <a:schemeClr val="tx2"/>
                    </a:solidFill>
                  </a:tcPr>
                </a:tc>
                <a:extLst>
                  <a:ext uri="{0D108BD9-81ED-4DB2-BD59-A6C34878D82A}">
                    <a16:rowId xmlns:a16="http://schemas.microsoft.com/office/drawing/2014/main" val="10000"/>
                  </a:ext>
                </a:extLst>
              </a:tr>
              <a:tr h="815508">
                <a:tc>
                  <a:txBody>
                    <a:bodyPr/>
                    <a:lstStyle/>
                    <a:p>
                      <a:pPr marL="0" indent="0" algn="ctr">
                        <a:buFont typeface="+mj-lt"/>
                        <a:buNone/>
                      </a:pPr>
                      <a:r>
                        <a:rPr lang="zh-CN" altLang="en-US" sz="1200" kern="1200" dirty="0">
                          <a:solidFill>
                            <a:schemeClr val="dk1"/>
                          </a:solidFill>
                          <a:latin typeface="+mn-ea"/>
                          <a:ea typeface="+mn-ea"/>
                          <a:cs typeface="+mn-cs"/>
                        </a:rPr>
                        <a:t>前端网页方面应用</a:t>
                      </a:r>
                      <a:r>
                        <a:rPr lang="zh-TW" altLang="en-US" sz="1200" kern="1200" dirty="0">
                          <a:solidFill>
                            <a:schemeClr val="dk1"/>
                          </a:solidFill>
                          <a:latin typeface="+mn-ea"/>
                          <a:ea typeface="+mn-ea"/>
                          <a:cs typeface="+mn-cs"/>
                        </a:rPr>
                        <a:t> </a:t>
                      </a:r>
                      <a:r>
                        <a:rPr lang="en-US" altLang="zh-CN" sz="1400" b="1" kern="1200" dirty="0">
                          <a:solidFill>
                            <a:schemeClr val="accent1">
                              <a:lumMod val="60000"/>
                              <a:lumOff val="40000"/>
                            </a:schemeClr>
                          </a:solidFill>
                          <a:latin typeface="+mn-ea"/>
                          <a:ea typeface="+mn-ea"/>
                          <a:cs typeface="+mn-cs"/>
                        </a:rPr>
                        <a:t>php</a:t>
                      </a:r>
                      <a:r>
                        <a:rPr lang="zh-CN" altLang="en-US" sz="1400" b="1" kern="1200" dirty="0">
                          <a:solidFill>
                            <a:schemeClr val="accent1">
                              <a:lumMod val="60000"/>
                              <a:lumOff val="40000"/>
                            </a:schemeClr>
                          </a:solidFill>
                          <a:latin typeface="+mn-ea"/>
                          <a:ea typeface="+mn-ea"/>
                          <a:cs typeface="+mn-cs"/>
                        </a:rPr>
                        <a:t>开发</a:t>
                      </a:r>
                      <a:r>
                        <a:rPr lang="zh-CN" altLang="en-US" sz="1200" kern="1200" dirty="0">
                          <a:solidFill>
                            <a:schemeClr val="dk1"/>
                          </a:solidFill>
                          <a:latin typeface="+mn-ea"/>
                          <a:ea typeface="+mn-ea"/>
                          <a:cs typeface="+mn-cs"/>
                        </a:rPr>
                        <a:t>，后端方面应用</a:t>
                      </a:r>
                      <a:r>
                        <a:rPr lang="zh-TW" altLang="en-US" sz="1200" kern="1200" dirty="0">
                          <a:solidFill>
                            <a:schemeClr val="dk1"/>
                          </a:solidFill>
                          <a:latin typeface="+mn-ea"/>
                          <a:ea typeface="+mn-ea"/>
                          <a:cs typeface="+mn-cs"/>
                        </a:rPr>
                        <a:t> </a:t>
                      </a:r>
                      <a:r>
                        <a:rPr lang="en-US" altLang="zh-CN" sz="1400" b="1" kern="1200" dirty="0">
                          <a:solidFill>
                            <a:schemeClr val="accent1">
                              <a:lumMod val="60000"/>
                              <a:lumOff val="40000"/>
                            </a:schemeClr>
                          </a:solidFill>
                          <a:latin typeface="+mn-ea"/>
                          <a:ea typeface="+mn-ea"/>
                          <a:cs typeface="+mn-cs"/>
                        </a:rPr>
                        <a:t>java</a:t>
                      </a:r>
                      <a:r>
                        <a:rPr lang="zh-CN" altLang="en-US" sz="1400" b="1" kern="1200" dirty="0">
                          <a:solidFill>
                            <a:schemeClr val="accent1">
                              <a:lumMod val="60000"/>
                              <a:lumOff val="40000"/>
                            </a:schemeClr>
                          </a:solidFill>
                          <a:latin typeface="+mn-ea"/>
                          <a:ea typeface="+mn-ea"/>
                          <a:cs typeface="+mn-cs"/>
                        </a:rPr>
                        <a:t>编写</a:t>
                      </a:r>
                      <a:endParaRPr lang="en-US" altLang="zh-CN" sz="1400" b="1" kern="1200" dirty="0">
                        <a:solidFill>
                          <a:schemeClr val="accent1">
                            <a:lumMod val="60000"/>
                            <a:lumOff val="40000"/>
                          </a:schemeClr>
                        </a:solidFill>
                        <a:latin typeface="+mn-ea"/>
                        <a:ea typeface="+mn-ea"/>
                        <a:cs typeface="+mn-cs"/>
                      </a:endParaRPr>
                    </a:p>
                  </a:txBody>
                  <a:tcPr marL="121920" marR="121920" marT="60960" marB="60960" anchor="ctr"/>
                </a:tc>
                <a:extLst>
                  <a:ext uri="{0D108BD9-81ED-4DB2-BD59-A6C34878D82A}">
                    <a16:rowId xmlns:a16="http://schemas.microsoft.com/office/drawing/2014/main" val="10001"/>
                  </a:ext>
                </a:extLst>
              </a:tr>
              <a:tr h="815508">
                <a:tc>
                  <a:txBody>
                    <a:bodyPr/>
                    <a:lstStyle/>
                    <a:p>
                      <a:pPr marL="0" indent="0" algn="ctr">
                        <a:lnSpc>
                          <a:spcPct val="150000"/>
                        </a:lnSpc>
                        <a:buFont typeface="+mj-lt"/>
                        <a:buNone/>
                      </a:pPr>
                      <a:r>
                        <a:rPr lang="zh-CN" altLang="en-US" sz="1400" b="1" kern="1200" dirty="0">
                          <a:solidFill>
                            <a:schemeClr val="tx2"/>
                          </a:solidFill>
                          <a:latin typeface="+mn-ea"/>
                          <a:ea typeface="+mn-ea"/>
                          <a:cs typeface="+mn-cs"/>
                        </a:rPr>
                        <a:t>进度</a:t>
                      </a:r>
                      <a:endParaRPr lang="en-US" altLang="zh-CN" sz="1400" b="1" kern="1200" dirty="0">
                        <a:solidFill>
                          <a:schemeClr val="tx2"/>
                        </a:solidFill>
                        <a:latin typeface="+mn-ea"/>
                        <a:ea typeface="+mn-ea"/>
                        <a:cs typeface="+mn-cs"/>
                      </a:endParaRPr>
                    </a:p>
                    <a:p>
                      <a:pPr marL="0" indent="0" algn="ctr">
                        <a:lnSpc>
                          <a:spcPct val="150000"/>
                        </a:lnSpc>
                        <a:buFont typeface="+mj-lt"/>
                        <a:buNone/>
                      </a:pPr>
                      <a:r>
                        <a:rPr lang="zh-CN" altLang="en-US" sz="1200" kern="1200" dirty="0">
                          <a:solidFill>
                            <a:schemeClr val="dk1"/>
                          </a:solidFill>
                          <a:latin typeface="+mj-ea"/>
                          <a:ea typeface="+mn-ea"/>
                          <a:cs typeface="+mn-cs"/>
                        </a:rPr>
                        <a:t>已应用</a:t>
                      </a:r>
                      <a:r>
                        <a:rPr lang="zh-TW" altLang="en-US" sz="1200" kern="1200" dirty="0">
                          <a:solidFill>
                            <a:schemeClr val="dk1"/>
                          </a:solidFill>
                          <a:latin typeface="+mj-ea"/>
                          <a:ea typeface="+mn-ea"/>
                          <a:cs typeface="+mn-cs"/>
                        </a:rPr>
                        <a:t> </a:t>
                      </a:r>
                      <a:r>
                        <a:rPr lang="zh-CN" altLang="en-US" sz="1400" b="1" kern="1200" dirty="0">
                          <a:solidFill>
                            <a:schemeClr val="accent1">
                              <a:lumMod val="60000"/>
                              <a:lumOff val="40000"/>
                            </a:schemeClr>
                          </a:solidFill>
                          <a:latin typeface="+mj-ea"/>
                          <a:ea typeface="+mn-ea"/>
                          <a:cs typeface="+mn-cs"/>
                        </a:rPr>
                        <a:t>梧桐链</a:t>
                      </a:r>
                      <a:r>
                        <a:rPr lang="zh-TW" altLang="en-US" sz="1400" b="1" kern="1200" dirty="0">
                          <a:solidFill>
                            <a:schemeClr val="accent1">
                              <a:lumMod val="60000"/>
                              <a:lumOff val="40000"/>
                            </a:schemeClr>
                          </a:solidFill>
                          <a:latin typeface="+mj-ea"/>
                          <a:ea typeface="+mn-ea"/>
                          <a:cs typeface="+mn-cs"/>
                        </a:rPr>
                        <a:t> </a:t>
                      </a:r>
                      <a:r>
                        <a:rPr lang="zh-CN" altLang="en-US" sz="1200" kern="1200" dirty="0">
                          <a:solidFill>
                            <a:schemeClr val="dk1"/>
                          </a:solidFill>
                          <a:latin typeface="+mj-ea"/>
                          <a:ea typeface="+mn-ea"/>
                          <a:cs typeface="+mn-cs"/>
                        </a:rPr>
                        <a:t>解决存证信息上链</a:t>
                      </a:r>
                      <a:endParaRPr lang="en-US" altLang="zh-CN" sz="1200" kern="1200" dirty="0">
                        <a:solidFill>
                          <a:schemeClr val="dk1"/>
                        </a:solidFill>
                        <a:latin typeface="+mj-ea"/>
                        <a:ea typeface="+mn-ea"/>
                        <a:cs typeface="+mn-cs"/>
                      </a:endParaRPr>
                    </a:p>
                  </a:txBody>
                  <a:tcPr marL="121920" marR="121920" marT="60960" marB="60960" anchor="ctr"/>
                </a:tc>
                <a:extLst>
                  <a:ext uri="{0D108BD9-81ED-4DB2-BD59-A6C34878D82A}">
                    <a16:rowId xmlns:a16="http://schemas.microsoft.com/office/drawing/2014/main" val="10002"/>
                  </a:ext>
                </a:extLst>
              </a:tr>
              <a:tr h="815508">
                <a:tc>
                  <a:txBody>
                    <a:bodyPr/>
                    <a:lstStyle/>
                    <a:p>
                      <a:pPr marL="0" indent="0" algn="ctr">
                        <a:buFont typeface="+mj-lt"/>
                        <a:buNone/>
                      </a:pPr>
                      <a:r>
                        <a:rPr lang="zh-CN" altLang="en-US" sz="1200" kern="1200" dirty="0">
                          <a:solidFill>
                            <a:schemeClr val="dk1"/>
                          </a:solidFill>
                          <a:latin typeface="+mj-ea"/>
                          <a:ea typeface="+mn-ea"/>
                          <a:cs typeface="+mn-cs"/>
                        </a:rPr>
                        <a:t>展示及应用程序进度</a:t>
                      </a:r>
                      <a:r>
                        <a:rPr lang="en-US" altLang="zh-CN" sz="1200" kern="1200" dirty="0">
                          <a:solidFill>
                            <a:schemeClr val="dk1"/>
                          </a:solidFill>
                          <a:latin typeface="+mj-ea"/>
                          <a:ea typeface="+mn-ea"/>
                          <a:cs typeface="+mn-cs"/>
                        </a:rPr>
                        <a:t>: </a:t>
                      </a:r>
                      <a:r>
                        <a:rPr lang="zh-CN" altLang="en-US" sz="1200" kern="1200" dirty="0">
                          <a:solidFill>
                            <a:schemeClr val="dk1"/>
                          </a:solidFill>
                          <a:latin typeface="+mj-ea"/>
                          <a:ea typeface="+mn-ea"/>
                          <a:cs typeface="+mn-cs"/>
                        </a:rPr>
                        <a:t>前后端</a:t>
                      </a:r>
                      <a:r>
                        <a:rPr lang="en-US" altLang="zh-CN" sz="1200" kern="1200" dirty="0">
                          <a:solidFill>
                            <a:schemeClr val="dk1"/>
                          </a:solidFill>
                          <a:latin typeface="+mj-ea"/>
                          <a:ea typeface="+mn-ea"/>
                          <a:cs typeface="+mn-cs"/>
                        </a:rPr>
                        <a:t>demo</a:t>
                      </a:r>
                      <a:r>
                        <a:rPr lang="zh-CN" altLang="en-US" sz="1200" kern="1200" dirty="0">
                          <a:solidFill>
                            <a:schemeClr val="dk1"/>
                          </a:solidFill>
                          <a:latin typeface="+mj-ea"/>
                          <a:ea typeface="+mn-ea"/>
                          <a:cs typeface="+mn-cs"/>
                        </a:rPr>
                        <a:t>展示，</a:t>
                      </a:r>
                      <a:r>
                        <a:rPr lang="zh-CN" altLang="en-US" sz="1400" b="1" kern="1200" dirty="0">
                          <a:solidFill>
                            <a:schemeClr val="accent1">
                              <a:lumMod val="60000"/>
                              <a:lumOff val="40000"/>
                            </a:schemeClr>
                          </a:solidFill>
                          <a:latin typeface="+mj-ea"/>
                          <a:ea typeface="+mn-ea"/>
                          <a:cs typeface="+mn-cs"/>
                        </a:rPr>
                        <a:t>基本功能实现</a:t>
                      </a:r>
                      <a:endParaRPr lang="en-US" altLang="zh-CN" sz="1400" b="1" kern="1200" dirty="0">
                        <a:solidFill>
                          <a:schemeClr val="accent1">
                            <a:lumMod val="60000"/>
                            <a:lumOff val="40000"/>
                          </a:schemeClr>
                        </a:solidFill>
                        <a:latin typeface="+mj-ea"/>
                        <a:ea typeface="+mn-ea"/>
                        <a:cs typeface="+mn-cs"/>
                      </a:endParaRPr>
                    </a:p>
                  </a:txBody>
                  <a:tcPr marL="121920" marR="121920" marT="60960" marB="60960" anchor="ctr"/>
                </a:tc>
                <a:extLst>
                  <a:ext uri="{0D108BD9-81ED-4DB2-BD59-A6C34878D82A}">
                    <a16:rowId xmlns:a16="http://schemas.microsoft.com/office/drawing/2014/main" val="10003"/>
                  </a:ext>
                </a:extLst>
              </a:tr>
              <a:tr h="931724">
                <a:tc>
                  <a:txBody>
                    <a:bodyPr/>
                    <a:lstStyle/>
                    <a:p>
                      <a:pPr marL="0" indent="0" algn="ctr">
                        <a:lnSpc>
                          <a:spcPct val="150000"/>
                        </a:lnSpc>
                        <a:buFont typeface="+mj-lt"/>
                        <a:buNone/>
                      </a:pPr>
                      <a:r>
                        <a:rPr lang="zh-CN" altLang="en-US" sz="1400" b="1" kern="1200" dirty="0">
                          <a:solidFill>
                            <a:schemeClr val="tx2"/>
                          </a:solidFill>
                          <a:latin typeface="+mn-ea"/>
                          <a:ea typeface="+mn-ea"/>
                          <a:cs typeface="+mn-cs"/>
                        </a:rPr>
                        <a:t>后续进度计划</a:t>
                      </a:r>
                      <a:r>
                        <a:rPr lang="en-US" altLang="zh-CN" sz="1400" b="1" kern="1200" dirty="0">
                          <a:solidFill>
                            <a:schemeClr val="tx2"/>
                          </a:solidFill>
                          <a:latin typeface="+mn-ea"/>
                          <a:ea typeface="+mn-ea"/>
                          <a:cs typeface="+mn-cs"/>
                        </a:rPr>
                        <a:t> </a:t>
                      </a:r>
                    </a:p>
                    <a:p>
                      <a:pPr marL="171450" indent="-171450">
                        <a:lnSpc>
                          <a:spcPct val="150000"/>
                        </a:lnSpc>
                        <a:buFont typeface="Arial" panose="020B0604020202020204" pitchFamily="34" charset="0"/>
                        <a:buChar char="•"/>
                      </a:pPr>
                      <a:r>
                        <a:rPr lang="zh-CN" altLang="en-US" sz="1200" kern="1200" dirty="0">
                          <a:solidFill>
                            <a:schemeClr val="dk1"/>
                          </a:solidFill>
                          <a:latin typeface="+mj-ea"/>
                          <a:ea typeface="+mn-ea"/>
                          <a:cs typeface="+mn-cs"/>
                        </a:rPr>
                        <a:t>研究</a:t>
                      </a:r>
                      <a:r>
                        <a:rPr lang="zh-TW" altLang="en-US" sz="1200" kern="1200" dirty="0">
                          <a:solidFill>
                            <a:schemeClr val="dk1"/>
                          </a:solidFill>
                          <a:latin typeface="+mj-ea"/>
                          <a:ea typeface="+mn-ea"/>
                          <a:cs typeface="+mn-cs"/>
                        </a:rPr>
                        <a:t> </a:t>
                      </a:r>
                      <a:r>
                        <a:rPr lang="en-US" altLang="zh-CN" sz="1400" b="1" kern="1200" dirty="0">
                          <a:solidFill>
                            <a:schemeClr val="accent1">
                              <a:lumMod val="60000"/>
                              <a:lumOff val="40000"/>
                            </a:schemeClr>
                          </a:solidFill>
                          <a:latin typeface="+mj-ea"/>
                          <a:ea typeface="+mn-ea"/>
                          <a:cs typeface="+mn-cs"/>
                        </a:rPr>
                        <a:t>token</a:t>
                      </a:r>
                      <a:r>
                        <a:rPr lang="zh-TW" altLang="en-US" sz="1400" b="1" kern="1200" dirty="0">
                          <a:solidFill>
                            <a:schemeClr val="tx2"/>
                          </a:solidFill>
                          <a:latin typeface="+mj-ea"/>
                          <a:ea typeface="+mn-ea"/>
                          <a:cs typeface="+mn-cs"/>
                        </a:rPr>
                        <a:t> </a:t>
                      </a:r>
                      <a:r>
                        <a:rPr lang="zh-CN" altLang="en-US" sz="1200" kern="1200" dirty="0">
                          <a:solidFill>
                            <a:schemeClr val="dk1"/>
                          </a:solidFill>
                          <a:latin typeface="+mj-ea"/>
                          <a:ea typeface="+mn-ea"/>
                          <a:cs typeface="+mn-cs"/>
                        </a:rPr>
                        <a:t>发行，实现资金流向更好的追溯，</a:t>
                      </a:r>
                      <a:endParaRPr lang="en-US" altLang="zh-CN" sz="1200" kern="1200" dirty="0">
                        <a:solidFill>
                          <a:schemeClr val="dk1"/>
                        </a:solidFill>
                        <a:latin typeface="+mj-ea"/>
                        <a:ea typeface="+mn-ea"/>
                        <a:cs typeface="+mn-cs"/>
                      </a:endParaRPr>
                    </a:p>
                    <a:p>
                      <a:pPr marL="171450" indent="-171450">
                        <a:lnSpc>
                          <a:spcPct val="150000"/>
                        </a:lnSpc>
                        <a:buFont typeface="Arial" panose="020B0604020202020204" pitchFamily="34" charset="0"/>
                        <a:buChar char="•"/>
                      </a:pPr>
                      <a:r>
                        <a:rPr lang="zh-CN" altLang="en-US" sz="1200" kern="1200" dirty="0">
                          <a:solidFill>
                            <a:schemeClr val="dk1"/>
                          </a:solidFill>
                          <a:latin typeface="+mj-ea"/>
                          <a:ea typeface="+mn-ea"/>
                          <a:cs typeface="+mn-cs"/>
                        </a:rPr>
                        <a:t>完成</a:t>
                      </a:r>
                      <a:r>
                        <a:rPr lang="zh-TW" altLang="en-US" sz="1200" kern="1200" dirty="0">
                          <a:solidFill>
                            <a:schemeClr val="dk1"/>
                          </a:solidFill>
                          <a:latin typeface="+mj-ea"/>
                          <a:ea typeface="+mn-ea"/>
                          <a:cs typeface="+mn-cs"/>
                        </a:rPr>
                        <a:t> </a:t>
                      </a:r>
                      <a:r>
                        <a:rPr lang="zh-CN" altLang="en-US" sz="1400" b="1" kern="1200" dirty="0">
                          <a:solidFill>
                            <a:schemeClr val="accent1">
                              <a:lumMod val="60000"/>
                              <a:lumOff val="40000"/>
                            </a:schemeClr>
                          </a:solidFill>
                          <a:latin typeface="+mj-ea"/>
                          <a:ea typeface="+mn-ea"/>
                          <a:cs typeface="+mn-cs"/>
                        </a:rPr>
                        <a:t>高级搜索</a:t>
                      </a:r>
                      <a:r>
                        <a:rPr lang="zh-CN" altLang="en-US" sz="1200" kern="1200" dirty="0">
                          <a:solidFill>
                            <a:schemeClr val="dk1"/>
                          </a:solidFill>
                          <a:latin typeface="+mj-ea"/>
                          <a:ea typeface="+mn-ea"/>
                          <a:cs typeface="+mn-cs"/>
                        </a:rPr>
                        <a:t>，进一步简化搜索结果</a:t>
                      </a:r>
                      <a:endParaRPr lang="en-US" altLang="zh-CN" sz="1200" kern="1200" dirty="0">
                        <a:solidFill>
                          <a:schemeClr val="dk1"/>
                        </a:solidFill>
                        <a:latin typeface="+mj-ea"/>
                        <a:ea typeface="+mn-ea"/>
                        <a:cs typeface="+mn-cs"/>
                      </a:endParaRPr>
                    </a:p>
                  </a:txBody>
                  <a:tcPr marL="121920" marR="121920" marT="60960" marB="60960" anchor="ctr"/>
                </a:tc>
                <a:extLst>
                  <a:ext uri="{0D108BD9-81ED-4DB2-BD59-A6C34878D82A}">
                    <a16:rowId xmlns:a16="http://schemas.microsoft.com/office/drawing/2014/main" val="10004"/>
                  </a:ext>
                </a:extLst>
              </a:tr>
            </a:tbl>
          </a:graphicData>
        </a:graphic>
      </p:graphicFrame>
      <p:graphicFrame>
        <p:nvGraphicFramePr>
          <p:cNvPr id="9" name="表格 8">
            <a:extLst>
              <a:ext uri="{FF2B5EF4-FFF2-40B4-BE49-F238E27FC236}">
                <a16:creationId xmlns:a16="http://schemas.microsoft.com/office/drawing/2014/main" id="{20F5BC9A-FE62-C64D-9113-FF1752F48111}"/>
              </a:ext>
            </a:extLst>
          </p:cNvPr>
          <p:cNvGraphicFramePr>
            <a:graphicFrameLocks noGrp="1"/>
          </p:cNvGraphicFramePr>
          <p:nvPr/>
        </p:nvGraphicFramePr>
        <p:xfrm>
          <a:off x="6705600" y="1676400"/>
          <a:ext cx="5105400" cy="4193755"/>
        </p:xfrm>
        <a:graphic>
          <a:graphicData uri="http://schemas.openxmlformats.org/drawingml/2006/table">
            <a:tbl>
              <a:tblPr firstRow="1" bandRow="1">
                <a:tableStyleId>{073A0DAA-6AF3-43AB-8588-CEC1D06C72B9}</a:tableStyleId>
              </a:tblPr>
              <a:tblGrid>
                <a:gridCol w="5105400">
                  <a:extLst>
                    <a:ext uri="{9D8B030D-6E8A-4147-A177-3AD203B41FA5}">
                      <a16:colId xmlns:a16="http://schemas.microsoft.com/office/drawing/2014/main" val="20000"/>
                    </a:ext>
                  </a:extLst>
                </a:gridCol>
              </a:tblGrid>
              <a:tr h="838751">
                <a:tc>
                  <a:txBody>
                    <a:bodyPr/>
                    <a:lstStyle/>
                    <a:p>
                      <a:pPr marL="0" indent="0" algn="ctr">
                        <a:buFont typeface="Wingdings" panose="05000000000000000000" pitchFamily="2" charset="2"/>
                        <a:buNone/>
                      </a:pPr>
                      <a:r>
                        <a:rPr lang="zh-CN" altLang="en-US" sz="1800" b="1" kern="1200" dirty="0">
                          <a:solidFill>
                            <a:schemeClr val="lt1"/>
                          </a:solidFill>
                          <a:latin typeface="+mj-ea"/>
                          <a:ea typeface="+mn-ea"/>
                          <a:cs typeface="+mn-cs"/>
                        </a:rPr>
                        <a:t>未来产品</a:t>
                      </a:r>
                      <a:endParaRPr lang="en-US" altLang="zh-CN" sz="1800" b="1" kern="1200" dirty="0">
                        <a:solidFill>
                          <a:schemeClr val="lt1"/>
                        </a:solidFill>
                        <a:latin typeface="+mj-ea"/>
                        <a:ea typeface="+mn-ea"/>
                        <a:cs typeface="+mn-cs"/>
                      </a:endParaRPr>
                    </a:p>
                  </a:txBody>
                  <a:tcPr marL="121920" marR="121920" marT="60960" marB="60960" anchor="ctr">
                    <a:solidFill>
                      <a:schemeClr val="accent2"/>
                    </a:solidFill>
                  </a:tcPr>
                </a:tc>
                <a:extLst>
                  <a:ext uri="{0D108BD9-81ED-4DB2-BD59-A6C34878D82A}">
                    <a16:rowId xmlns:a16="http://schemas.microsoft.com/office/drawing/2014/main" val="10000"/>
                  </a:ext>
                </a:extLst>
              </a:tr>
              <a:tr h="838751">
                <a:tc>
                  <a:txBody>
                    <a:bodyPr/>
                    <a:lstStyle/>
                    <a:p>
                      <a:pPr marL="0" indent="0" algn="l">
                        <a:buFont typeface="+mj-lt"/>
                        <a:buNone/>
                      </a:pPr>
                      <a:r>
                        <a:rPr lang="en-US" altLang="zh-CN" sz="1200" kern="1200" dirty="0">
                          <a:solidFill>
                            <a:schemeClr val="dk1"/>
                          </a:solidFill>
                          <a:latin typeface="+mj-ea"/>
                          <a:ea typeface="+mn-ea"/>
                          <a:cs typeface="+mn-cs"/>
                        </a:rPr>
                        <a:t>             </a:t>
                      </a:r>
                      <a:r>
                        <a:rPr lang="en-US" altLang="zh-CN" sz="1400" b="1" kern="1200" dirty="0">
                          <a:solidFill>
                            <a:schemeClr val="accent2"/>
                          </a:solidFill>
                          <a:latin typeface="+mj-ea"/>
                          <a:ea typeface="+mn-ea"/>
                          <a:cs typeface="+mn-cs"/>
                        </a:rPr>
                        <a:t>APP</a:t>
                      </a:r>
                      <a:r>
                        <a:rPr lang="en-US" altLang="zh-CN" sz="1200" kern="1200" dirty="0">
                          <a:solidFill>
                            <a:schemeClr val="dk1"/>
                          </a:solidFill>
                          <a:latin typeface="+mj-ea"/>
                          <a:ea typeface="+mn-ea"/>
                          <a:cs typeface="+mn-cs"/>
                        </a:rPr>
                        <a:t> </a:t>
                      </a:r>
                      <a:r>
                        <a:rPr lang="zh-CN" altLang="en-US" sz="1200" kern="1200" dirty="0">
                          <a:solidFill>
                            <a:schemeClr val="dk1"/>
                          </a:solidFill>
                          <a:latin typeface="+mj-ea"/>
                          <a:ea typeface="+mn-ea"/>
                          <a:cs typeface="+mn-cs"/>
                        </a:rPr>
                        <a:t>和</a:t>
                      </a:r>
                      <a:r>
                        <a:rPr lang="en-US" altLang="zh-CN" sz="1200" kern="1200" dirty="0">
                          <a:solidFill>
                            <a:schemeClr val="dk1"/>
                          </a:solidFill>
                          <a:latin typeface="+mj-ea"/>
                          <a:ea typeface="+mn-ea"/>
                          <a:cs typeface="+mn-cs"/>
                        </a:rPr>
                        <a:t> </a:t>
                      </a:r>
                      <a:r>
                        <a:rPr lang="zh-CN" altLang="en-US" sz="1400" b="1" kern="1200" dirty="0">
                          <a:solidFill>
                            <a:schemeClr val="accent2"/>
                          </a:solidFill>
                          <a:latin typeface="+mj-ea"/>
                          <a:ea typeface="+mn-ea"/>
                          <a:cs typeface="+mn-cs"/>
                        </a:rPr>
                        <a:t>微信小程序</a:t>
                      </a:r>
                      <a:r>
                        <a:rPr lang="en-US" altLang="zh-CN" sz="1400" b="1" kern="1200" dirty="0">
                          <a:solidFill>
                            <a:schemeClr val="accent2"/>
                          </a:solidFill>
                          <a:latin typeface="+mj-ea"/>
                          <a:ea typeface="+mn-ea"/>
                          <a:cs typeface="+mn-cs"/>
                        </a:rPr>
                        <a:t> </a:t>
                      </a:r>
                      <a:r>
                        <a:rPr lang="zh-CN" altLang="en-US" sz="1200" kern="1200" dirty="0">
                          <a:solidFill>
                            <a:schemeClr val="dk1"/>
                          </a:solidFill>
                          <a:latin typeface="+mj-ea"/>
                          <a:ea typeface="+mn-ea"/>
                          <a:cs typeface="+mn-cs"/>
                        </a:rPr>
                        <a:t>的开发</a:t>
                      </a:r>
                      <a:endParaRPr lang="en-US" altLang="zh-CN" sz="1200" kern="1200" dirty="0">
                        <a:solidFill>
                          <a:schemeClr val="dk1"/>
                        </a:solidFill>
                        <a:latin typeface="+mj-ea"/>
                        <a:ea typeface="+mn-ea"/>
                        <a:cs typeface="+mn-cs"/>
                      </a:endParaRPr>
                    </a:p>
                  </a:txBody>
                  <a:tcPr marL="121920" marR="121920" marT="60960" marB="60960" anchor="ctr"/>
                </a:tc>
                <a:extLst>
                  <a:ext uri="{0D108BD9-81ED-4DB2-BD59-A6C34878D82A}">
                    <a16:rowId xmlns:a16="http://schemas.microsoft.com/office/drawing/2014/main" val="10001"/>
                  </a:ext>
                </a:extLst>
              </a:tr>
              <a:tr h="838751">
                <a:tc>
                  <a:txBody>
                    <a:bodyPr/>
                    <a:lstStyle/>
                    <a:p>
                      <a:pPr marL="0" indent="0" algn="l">
                        <a:lnSpc>
                          <a:spcPct val="150000"/>
                        </a:lnSpc>
                        <a:buFont typeface="+mj-lt"/>
                        <a:buNone/>
                      </a:pPr>
                      <a:r>
                        <a:rPr lang="en-US" altLang="zh-CN" sz="1200" kern="1200" dirty="0">
                          <a:solidFill>
                            <a:schemeClr val="dk1"/>
                          </a:solidFill>
                          <a:latin typeface="+mj-ea"/>
                          <a:ea typeface="+mn-ea"/>
                          <a:cs typeface="+mn-cs"/>
                        </a:rPr>
                        <a:t>             </a:t>
                      </a:r>
                      <a:r>
                        <a:rPr lang="zh-CN" altLang="en-US" sz="1200" kern="1200" dirty="0">
                          <a:solidFill>
                            <a:schemeClr val="dk1"/>
                          </a:solidFill>
                          <a:latin typeface="+mj-ea"/>
                          <a:ea typeface="+mn-ea"/>
                          <a:cs typeface="+mn-cs"/>
                        </a:rPr>
                        <a:t>增加新的板块，可以</a:t>
                      </a:r>
                      <a:r>
                        <a:rPr lang="en-US" altLang="zh-CN" sz="1200" kern="1200" dirty="0">
                          <a:solidFill>
                            <a:schemeClr val="dk1"/>
                          </a:solidFill>
                          <a:latin typeface="+mj-ea"/>
                          <a:ea typeface="+mn-ea"/>
                          <a:cs typeface="+mn-cs"/>
                        </a:rPr>
                        <a:t> </a:t>
                      </a:r>
                      <a:r>
                        <a:rPr lang="zh-CN" altLang="en-US" sz="1400" b="1" kern="1200" dirty="0">
                          <a:solidFill>
                            <a:schemeClr val="accent2"/>
                          </a:solidFill>
                          <a:latin typeface="+mj-ea"/>
                          <a:ea typeface="+mn-ea"/>
                          <a:cs typeface="+mn-cs"/>
                        </a:rPr>
                        <a:t>每日签到积分</a:t>
                      </a:r>
                      <a:r>
                        <a:rPr lang="en-US" altLang="zh-CN" sz="1400" b="1" kern="1200" dirty="0">
                          <a:solidFill>
                            <a:schemeClr val="accent2"/>
                          </a:solidFill>
                          <a:latin typeface="+mj-ea"/>
                          <a:ea typeface="+mn-ea"/>
                          <a:cs typeface="+mn-cs"/>
                        </a:rPr>
                        <a:t> </a:t>
                      </a:r>
                      <a:r>
                        <a:rPr lang="zh-CN" altLang="en-US" sz="1200" kern="1200" dirty="0">
                          <a:solidFill>
                            <a:schemeClr val="dk1"/>
                          </a:solidFill>
                          <a:latin typeface="+mj-ea"/>
                          <a:ea typeface="+mn-ea"/>
                          <a:cs typeface="+mn-cs"/>
                        </a:rPr>
                        <a:t>的领取，</a:t>
                      </a:r>
                      <a:endParaRPr lang="en-US" altLang="zh-CN" sz="1200" kern="1200" dirty="0">
                        <a:solidFill>
                          <a:schemeClr val="dk1"/>
                        </a:solidFill>
                        <a:latin typeface="+mj-ea"/>
                        <a:ea typeface="+mn-ea"/>
                        <a:cs typeface="+mn-cs"/>
                      </a:endParaRPr>
                    </a:p>
                    <a:p>
                      <a:pPr marL="0" indent="0" algn="l">
                        <a:lnSpc>
                          <a:spcPct val="150000"/>
                        </a:lnSpc>
                        <a:buFont typeface="+mj-lt"/>
                        <a:buNone/>
                      </a:pPr>
                      <a:r>
                        <a:rPr lang="en-US" altLang="zh-CN" sz="1200" kern="1200" dirty="0">
                          <a:solidFill>
                            <a:schemeClr val="dk1"/>
                          </a:solidFill>
                          <a:latin typeface="+mj-ea"/>
                          <a:ea typeface="+mn-ea"/>
                          <a:cs typeface="+mn-cs"/>
                        </a:rPr>
                        <a:t>             </a:t>
                      </a:r>
                      <a:r>
                        <a:rPr lang="zh-CN" altLang="en-US" sz="1200" kern="1200" dirty="0">
                          <a:solidFill>
                            <a:schemeClr val="dk1"/>
                          </a:solidFill>
                          <a:latin typeface="+mj-ea"/>
                          <a:ea typeface="+mn-ea"/>
                          <a:cs typeface="+mn-cs"/>
                        </a:rPr>
                        <a:t>然后换取相关的物品</a:t>
                      </a:r>
                      <a:endParaRPr lang="en-US" altLang="zh-CN" sz="1200" kern="1200" dirty="0">
                        <a:solidFill>
                          <a:schemeClr val="dk1"/>
                        </a:solidFill>
                        <a:latin typeface="+mj-ea"/>
                        <a:ea typeface="+mn-ea"/>
                        <a:cs typeface="+mn-cs"/>
                      </a:endParaRPr>
                    </a:p>
                  </a:txBody>
                  <a:tcPr marL="121920" marR="121920" marT="60960" marB="60960" anchor="ctr"/>
                </a:tc>
                <a:extLst>
                  <a:ext uri="{0D108BD9-81ED-4DB2-BD59-A6C34878D82A}">
                    <a16:rowId xmlns:a16="http://schemas.microsoft.com/office/drawing/2014/main" val="10002"/>
                  </a:ext>
                </a:extLst>
              </a:tr>
              <a:tr h="838751">
                <a:tc>
                  <a:txBody>
                    <a:bodyPr/>
                    <a:lstStyle/>
                    <a:p>
                      <a:pPr marL="0" indent="0" algn="l">
                        <a:buFont typeface="+mj-lt"/>
                        <a:buNone/>
                      </a:pPr>
                      <a:r>
                        <a:rPr lang="en-US" altLang="zh-CN" sz="1200" kern="1200" dirty="0">
                          <a:solidFill>
                            <a:schemeClr val="dk1"/>
                          </a:solidFill>
                          <a:latin typeface="+mj-ea"/>
                          <a:ea typeface="+mn-ea"/>
                          <a:cs typeface="+mn-cs"/>
                        </a:rPr>
                        <a:t>             </a:t>
                      </a:r>
                      <a:r>
                        <a:rPr lang="zh-CN" altLang="en-US" sz="1200" kern="1200" dirty="0">
                          <a:solidFill>
                            <a:schemeClr val="dk1"/>
                          </a:solidFill>
                          <a:latin typeface="+mj-ea"/>
                          <a:ea typeface="+mn-ea"/>
                          <a:cs typeface="+mn-cs"/>
                        </a:rPr>
                        <a:t>平台</a:t>
                      </a:r>
                      <a:r>
                        <a:rPr lang="en-US" altLang="zh-CN" sz="1200" kern="1200" dirty="0">
                          <a:solidFill>
                            <a:schemeClr val="dk1"/>
                          </a:solidFill>
                          <a:latin typeface="+mj-ea"/>
                          <a:ea typeface="+mn-ea"/>
                          <a:cs typeface="+mn-cs"/>
                        </a:rPr>
                        <a:t> </a:t>
                      </a:r>
                      <a:r>
                        <a:rPr lang="zh-CN" altLang="en-US" sz="1400" b="1" kern="1200" dirty="0">
                          <a:solidFill>
                            <a:schemeClr val="accent2"/>
                          </a:solidFill>
                          <a:latin typeface="+mj-ea"/>
                          <a:ea typeface="+mn-ea"/>
                          <a:cs typeface="+mn-cs"/>
                        </a:rPr>
                        <a:t>公众号</a:t>
                      </a:r>
                      <a:r>
                        <a:rPr lang="en-US" altLang="zh-CN" sz="1400" b="1" kern="1200" dirty="0">
                          <a:solidFill>
                            <a:schemeClr val="accent2"/>
                          </a:solidFill>
                          <a:latin typeface="+mj-ea"/>
                          <a:ea typeface="+mn-ea"/>
                          <a:cs typeface="+mn-cs"/>
                        </a:rPr>
                        <a:t> </a:t>
                      </a:r>
                      <a:r>
                        <a:rPr lang="zh-CN" altLang="en-US" sz="1200" kern="1200" dirty="0">
                          <a:solidFill>
                            <a:schemeClr val="dk1"/>
                          </a:solidFill>
                          <a:latin typeface="+mj-ea"/>
                          <a:ea typeface="+mn-ea"/>
                          <a:cs typeface="+mn-cs"/>
                        </a:rPr>
                        <a:t>会提供</a:t>
                      </a:r>
                      <a:r>
                        <a:rPr lang="en-US" altLang="zh-CN" sz="1200" kern="1200" dirty="0">
                          <a:solidFill>
                            <a:schemeClr val="dk1"/>
                          </a:solidFill>
                          <a:latin typeface="+mj-ea"/>
                          <a:ea typeface="+mn-ea"/>
                          <a:cs typeface="+mn-cs"/>
                        </a:rPr>
                        <a:t> </a:t>
                      </a:r>
                      <a:r>
                        <a:rPr lang="zh-CN" altLang="en-US" sz="1400" b="1" kern="1200" dirty="0">
                          <a:solidFill>
                            <a:schemeClr val="accent2"/>
                          </a:solidFill>
                          <a:latin typeface="+mj-ea"/>
                          <a:ea typeface="+mn-ea"/>
                          <a:cs typeface="+mn-cs"/>
                        </a:rPr>
                        <a:t>广告位</a:t>
                      </a:r>
                      <a:r>
                        <a:rPr lang="en-US" altLang="zh-CN" sz="1400" b="1" kern="1200" dirty="0">
                          <a:solidFill>
                            <a:schemeClr val="accent2"/>
                          </a:solidFill>
                          <a:latin typeface="+mj-ea"/>
                          <a:ea typeface="+mn-ea"/>
                          <a:cs typeface="+mn-cs"/>
                        </a:rPr>
                        <a:t> </a:t>
                      </a:r>
                      <a:r>
                        <a:rPr lang="zh-CN" altLang="en-US" sz="1200" kern="1200" dirty="0">
                          <a:solidFill>
                            <a:schemeClr val="dk1"/>
                          </a:solidFill>
                          <a:latin typeface="+mj-ea"/>
                          <a:ea typeface="+mn-ea"/>
                          <a:cs typeface="+mn-cs"/>
                        </a:rPr>
                        <a:t>给优秀的慈善机构</a:t>
                      </a:r>
                      <a:r>
                        <a:rPr lang="en-US" altLang="zh-CN" sz="1200" kern="1200" dirty="0">
                          <a:solidFill>
                            <a:schemeClr val="dk1"/>
                          </a:solidFill>
                          <a:latin typeface="+mj-ea"/>
                          <a:ea typeface="+mn-ea"/>
                          <a:cs typeface="+mn-cs"/>
                        </a:rPr>
                        <a:t>.   </a:t>
                      </a:r>
                    </a:p>
                  </a:txBody>
                  <a:tcPr marL="121920" marR="121920" marT="60960" marB="60960" anchor="ctr"/>
                </a:tc>
                <a:extLst>
                  <a:ext uri="{0D108BD9-81ED-4DB2-BD59-A6C34878D82A}">
                    <a16:rowId xmlns:a16="http://schemas.microsoft.com/office/drawing/2014/main" val="10003"/>
                  </a:ext>
                </a:extLst>
              </a:tr>
              <a:tr h="838751">
                <a:tc>
                  <a:txBody>
                    <a:bodyPr/>
                    <a:lstStyle/>
                    <a:p>
                      <a:pPr marL="0" indent="0" algn="l">
                        <a:buFont typeface="+mj-lt"/>
                        <a:buNone/>
                      </a:pPr>
                      <a:r>
                        <a:rPr lang="en-US" altLang="zh-CN" sz="1200" kern="1200" dirty="0">
                          <a:solidFill>
                            <a:schemeClr val="dk1"/>
                          </a:solidFill>
                          <a:latin typeface="+mj-ea"/>
                          <a:ea typeface="+mn-ea"/>
                          <a:cs typeface="+mn-cs"/>
                        </a:rPr>
                        <a:t>              </a:t>
                      </a:r>
                      <a:r>
                        <a:rPr lang="zh-CN" altLang="en-US" sz="1200" kern="1200" dirty="0">
                          <a:solidFill>
                            <a:schemeClr val="dk1"/>
                          </a:solidFill>
                          <a:latin typeface="+mj-ea"/>
                          <a:ea typeface="+mn-ea"/>
                          <a:cs typeface="+mn-cs"/>
                        </a:rPr>
                        <a:t>使用区块</a:t>
                      </a:r>
                      <a:r>
                        <a:rPr lang="en-US" altLang="zh-CN" sz="1200" kern="1200" dirty="0">
                          <a:solidFill>
                            <a:schemeClr val="dk1"/>
                          </a:solidFill>
                          <a:latin typeface="+mj-ea"/>
                          <a:ea typeface="+mn-ea"/>
                          <a:cs typeface="+mn-cs"/>
                        </a:rPr>
                        <a:t> </a:t>
                      </a:r>
                      <a:r>
                        <a:rPr lang="zh-CN" altLang="en-US" sz="1400" b="1" kern="1200" dirty="0">
                          <a:solidFill>
                            <a:schemeClr val="accent2"/>
                          </a:solidFill>
                          <a:latin typeface="+mj-ea"/>
                          <a:ea typeface="+mn-ea"/>
                          <a:cs typeface="+mn-cs"/>
                        </a:rPr>
                        <a:t>链智能合约</a:t>
                      </a:r>
                      <a:r>
                        <a:rPr lang="zh-CN" altLang="en-US" sz="1200" kern="1200" dirty="0">
                          <a:solidFill>
                            <a:schemeClr val="dk1"/>
                          </a:solidFill>
                          <a:latin typeface="+mj-ea"/>
                          <a:ea typeface="+mn-ea"/>
                          <a:cs typeface="+mn-cs"/>
                        </a:rPr>
                        <a:t>，减少人力开销</a:t>
                      </a:r>
                      <a:endParaRPr lang="en-US" altLang="zh-CN" sz="1200" kern="1200" dirty="0">
                        <a:solidFill>
                          <a:schemeClr val="dk1"/>
                        </a:solidFill>
                        <a:latin typeface="+mj-ea"/>
                        <a:ea typeface="+mn-ea"/>
                        <a:cs typeface="+mn-cs"/>
                      </a:endParaRPr>
                    </a:p>
                  </a:txBody>
                  <a:tcPr marL="121920" marR="121920" marT="60960" marB="60960" anchor="ctr"/>
                </a:tc>
                <a:extLst>
                  <a:ext uri="{0D108BD9-81ED-4DB2-BD59-A6C34878D82A}">
                    <a16:rowId xmlns:a16="http://schemas.microsoft.com/office/drawing/2014/main" val="10004"/>
                  </a:ext>
                </a:extLst>
              </a:tr>
            </a:tbl>
          </a:graphicData>
        </a:graphic>
      </p:graphicFrame>
      <p:sp>
        <p:nvSpPr>
          <p:cNvPr id="16" name="Google Shape;1831;p52">
            <a:extLst>
              <a:ext uri="{FF2B5EF4-FFF2-40B4-BE49-F238E27FC236}">
                <a16:creationId xmlns:a16="http://schemas.microsoft.com/office/drawing/2014/main" id="{12FA298F-EABD-6C4D-A5EE-EBC828A5FB2D}"/>
              </a:ext>
            </a:extLst>
          </p:cNvPr>
          <p:cNvSpPr/>
          <p:nvPr/>
        </p:nvSpPr>
        <p:spPr>
          <a:xfrm>
            <a:off x="5622987" y="3827857"/>
            <a:ext cx="939676" cy="762000"/>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accent2">
              <a:lumMod val="75000"/>
            </a:schemeClr>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9894;p58">
            <a:extLst>
              <a:ext uri="{FF2B5EF4-FFF2-40B4-BE49-F238E27FC236}">
                <a16:creationId xmlns:a16="http://schemas.microsoft.com/office/drawing/2014/main" id="{CB49C74A-5405-2645-9DCD-BD9FF85456E6}"/>
              </a:ext>
            </a:extLst>
          </p:cNvPr>
          <p:cNvGrpSpPr/>
          <p:nvPr/>
        </p:nvGrpSpPr>
        <p:grpSpPr>
          <a:xfrm>
            <a:off x="6854825" y="1770457"/>
            <a:ext cx="685800" cy="609600"/>
            <a:chOff x="860940" y="2746477"/>
            <a:chExt cx="371883" cy="365691"/>
          </a:xfrm>
          <a:solidFill>
            <a:schemeClr val="bg1"/>
          </a:solidFill>
        </p:grpSpPr>
        <p:sp>
          <p:nvSpPr>
            <p:cNvPr id="19" name="Google Shape;9895;p58">
              <a:extLst>
                <a:ext uri="{FF2B5EF4-FFF2-40B4-BE49-F238E27FC236}">
                  <a16:creationId xmlns:a16="http://schemas.microsoft.com/office/drawing/2014/main" id="{7BB7A086-CA69-1C41-8EAA-736BF5CAC985}"/>
                </a:ext>
              </a:extLst>
            </p:cNvPr>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896;p58">
              <a:extLst>
                <a:ext uri="{FF2B5EF4-FFF2-40B4-BE49-F238E27FC236}">
                  <a16:creationId xmlns:a16="http://schemas.microsoft.com/office/drawing/2014/main" id="{BBDAA7E4-5ABF-C341-A4E3-40D678D2A1E3}"/>
                </a:ext>
              </a:extLst>
            </p:cNvPr>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897;p58">
              <a:extLst>
                <a:ext uri="{FF2B5EF4-FFF2-40B4-BE49-F238E27FC236}">
                  <a16:creationId xmlns:a16="http://schemas.microsoft.com/office/drawing/2014/main" id="{51E529B0-46AC-494A-892A-303DB7603930}"/>
                </a:ext>
              </a:extLst>
            </p:cNvPr>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898;p58">
              <a:extLst>
                <a:ext uri="{FF2B5EF4-FFF2-40B4-BE49-F238E27FC236}">
                  <a16:creationId xmlns:a16="http://schemas.microsoft.com/office/drawing/2014/main" id="{6A5C942D-0E0B-FA4E-9856-DA9729E296EB}"/>
                </a:ext>
              </a:extLst>
            </p:cNvPr>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899;p58">
              <a:extLst>
                <a:ext uri="{FF2B5EF4-FFF2-40B4-BE49-F238E27FC236}">
                  <a16:creationId xmlns:a16="http://schemas.microsoft.com/office/drawing/2014/main" id="{98AFB59A-8BB6-814B-BF63-5AAFF81AB810}"/>
                </a:ext>
              </a:extLst>
            </p:cNvPr>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3358;p64">
            <a:extLst>
              <a:ext uri="{FF2B5EF4-FFF2-40B4-BE49-F238E27FC236}">
                <a16:creationId xmlns:a16="http://schemas.microsoft.com/office/drawing/2014/main" id="{84A388DC-20B9-DF42-B085-10DC08B8C287}"/>
              </a:ext>
            </a:extLst>
          </p:cNvPr>
          <p:cNvGrpSpPr/>
          <p:nvPr/>
        </p:nvGrpSpPr>
        <p:grpSpPr>
          <a:xfrm>
            <a:off x="530225" y="1770457"/>
            <a:ext cx="609600" cy="612814"/>
            <a:chOff x="6069423" y="2891892"/>
            <a:chExt cx="362321" cy="364231"/>
          </a:xfrm>
          <a:solidFill>
            <a:schemeClr val="bg1"/>
          </a:solidFill>
        </p:grpSpPr>
        <p:sp>
          <p:nvSpPr>
            <p:cNvPr id="34" name="Google Shape;13359;p64">
              <a:extLst>
                <a:ext uri="{FF2B5EF4-FFF2-40B4-BE49-F238E27FC236}">
                  <a16:creationId xmlns:a16="http://schemas.microsoft.com/office/drawing/2014/main" id="{4340E82F-E932-434A-AB89-2CAD9E19F6A3}"/>
                </a:ext>
              </a:extLst>
            </p:cNvPr>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360;p64">
              <a:extLst>
                <a:ext uri="{FF2B5EF4-FFF2-40B4-BE49-F238E27FC236}">
                  <a16:creationId xmlns:a16="http://schemas.microsoft.com/office/drawing/2014/main" id="{E7616B19-D99F-414E-B709-3453AB14D5A4}"/>
                </a:ext>
              </a:extLst>
            </p:cNvPr>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361;p64">
              <a:extLst>
                <a:ext uri="{FF2B5EF4-FFF2-40B4-BE49-F238E27FC236}">
                  <a16:creationId xmlns:a16="http://schemas.microsoft.com/office/drawing/2014/main" id="{A8239A48-1CD0-2743-8165-C57D11B3469A}"/>
                </a:ext>
              </a:extLst>
            </p:cNvPr>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362;p64">
              <a:extLst>
                <a:ext uri="{FF2B5EF4-FFF2-40B4-BE49-F238E27FC236}">
                  <a16:creationId xmlns:a16="http://schemas.microsoft.com/office/drawing/2014/main" id="{A14A8078-1CA0-644D-83A9-E2A74418B382}"/>
                </a:ext>
              </a:extLst>
            </p:cNvPr>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363;p64">
              <a:extLst>
                <a:ext uri="{FF2B5EF4-FFF2-40B4-BE49-F238E27FC236}">
                  <a16:creationId xmlns:a16="http://schemas.microsoft.com/office/drawing/2014/main" id="{99AB8391-0F1F-4B4A-BFBE-E96C1E150BAC}"/>
                </a:ext>
              </a:extLst>
            </p:cNvPr>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364;p64">
              <a:extLst>
                <a:ext uri="{FF2B5EF4-FFF2-40B4-BE49-F238E27FC236}">
                  <a16:creationId xmlns:a16="http://schemas.microsoft.com/office/drawing/2014/main" id="{D0951C7D-CD99-A04A-ACE1-E1E3E387967F}"/>
                </a:ext>
              </a:extLst>
            </p:cNvPr>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8991946"/>
      </p:ext>
    </p:extLst>
  </p:cSld>
  <p:clrMapOvr>
    <a:masterClrMapping/>
  </p:clrMapOvr>
  <p:transition spd="slow" advClick="0">
    <p:push/>
  </p:transition>
</p:sld>
</file>

<file path=ppt/theme/theme1.xml><?xml version="1.0" encoding="utf-8"?>
<a:theme xmlns:a="http://schemas.openxmlformats.org/drawingml/2006/main" name="2_Office Theme">
  <a:themeElements>
    <a:clrScheme name="自定义 4">
      <a:dk1>
        <a:sysClr val="windowText" lastClr="000000"/>
      </a:dk1>
      <a:lt1>
        <a:sysClr val="window" lastClr="FFFFFF"/>
      </a:lt1>
      <a:dk2>
        <a:srgbClr val="44546A"/>
      </a:dk2>
      <a:lt2>
        <a:srgbClr val="E7E6E6"/>
      </a:lt2>
      <a:accent1>
        <a:srgbClr val="1F4C6B"/>
      </a:accent1>
      <a:accent2>
        <a:srgbClr val="D14E5B"/>
      </a:accent2>
      <a:accent3>
        <a:srgbClr val="1F4C6B"/>
      </a:accent3>
      <a:accent4>
        <a:srgbClr val="D14E5B"/>
      </a:accent4>
      <a:accent5>
        <a:srgbClr val="1F4C6B"/>
      </a:accent5>
      <a:accent6>
        <a:srgbClr val="D14E5B"/>
      </a:accent6>
      <a:hlink>
        <a:srgbClr val="1F4C6B"/>
      </a:hlink>
      <a:folHlink>
        <a:srgbClr val="D14E5B"/>
      </a:folHlink>
    </a:clrScheme>
    <a:fontScheme name="104renu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1842</TotalTime>
  <Words>2893</Words>
  <Application>Microsoft Macintosh PowerPoint</Application>
  <PresentationFormat>寬螢幕</PresentationFormat>
  <Paragraphs>374</Paragraphs>
  <Slides>22</Slides>
  <Notes>2</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22</vt:i4>
      </vt:variant>
    </vt:vector>
  </HeadingPairs>
  <TitlesOfParts>
    <vt:vector size="35" baseType="lpstr">
      <vt:lpstr>Bebas Neue</vt:lpstr>
      <vt:lpstr>Heiti SC Medium</vt:lpstr>
      <vt:lpstr>Lato</vt:lpstr>
      <vt:lpstr>Lato Light</vt:lpstr>
      <vt:lpstr>Lato Regular</vt:lpstr>
      <vt:lpstr>微软雅黑</vt:lpstr>
      <vt:lpstr>微软雅黑</vt:lpstr>
      <vt:lpstr>Arial</vt:lpstr>
      <vt:lpstr>Calibri</vt:lpstr>
      <vt:lpstr>Calibri Light</vt:lpstr>
      <vt:lpstr>Courier New</vt:lpstr>
      <vt:lpstr>Wingdings</vt:lpstr>
      <vt:lpstr>2_Office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驊庭 吳</cp:lastModifiedBy>
  <cp:revision>75</cp:revision>
  <dcterms:created xsi:type="dcterms:W3CDTF">2011-12-26T01:46:32Z</dcterms:created>
  <dcterms:modified xsi:type="dcterms:W3CDTF">2020-07-10T15:03:58Z</dcterms:modified>
</cp:coreProperties>
</file>